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7"/>
  </p:handoutMasterIdLst>
  <p:sldIdLst>
    <p:sldId id="256" r:id="rId2"/>
    <p:sldId id="267" r:id="rId3"/>
    <p:sldId id="280" r:id="rId4"/>
    <p:sldId id="279" r:id="rId5"/>
    <p:sldId id="269" r:id="rId6"/>
    <p:sldId id="257" r:id="rId7"/>
    <p:sldId id="258" r:id="rId8"/>
    <p:sldId id="259" r:id="rId9"/>
    <p:sldId id="261" r:id="rId10"/>
    <p:sldId id="262" r:id="rId11"/>
    <p:sldId id="264" r:id="rId12"/>
    <p:sldId id="263" r:id="rId13"/>
    <p:sldId id="265" r:id="rId14"/>
    <p:sldId id="281" r:id="rId15"/>
    <p:sldId id="282" r:id="rId16"/>
    <p:sldId id="283" r:id="rId17"/>
    <p:sldId id="270" r:id="rId18"/>
    <p:sldId id="271" r:id="rId19"/>
    <p:sldId id="272" r:id="rId20"/>
    <p:sldId id="273" r:id="rId21"/>
    <p:sldId id="274" r:id="rId22"/>
    <p:sldId id="275" r:id="rId23"/>
    <p:sldId id="277" r:id="rId24"/>
    <p:sldId id="266" r:id="rId25"/>
    <p:sldId id="27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7F33"/>
    <a:srgbClr val="96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911" autoAdjust="0"/>
    <p:restoredTop sz="94660"/>
  </p:normalViewPr>
  <p:slideViewPr>
    <p:cSldViewPr snapToGrid="0">
      <p:cViewPr varScale="1">
        <p:scale>
          <a:sx n="67" d="100"/>
          <a:sy n="67" d="100"/>
        </p:scale>
        <p:origin x="948" y="44"/>
      </p:cViewPr>
      <p:guideLst/>
    </p:cSldViewPr>
  </p:slideViewPr>
  <p:notesTextViewPr>
    <p:cViewPr>
      <p:scale>
        <a:sx n="1" d="1"/>
        <a:sy n="1" d="1"/>
      </p:scale>
      <p:origin x="0" y="0"/>
    </p:cViewPr>
  </p:notesTextViewPr>
  <p:notesViewPr>
    <p:cSldViewPr snapToGrid="0">
      <p:cViewPr varScale="1">
        <p:scale>
          <a:sx n="53" d="100"/>
          <a:sy n="53" d="100"/>
        </p:scale>
        <p:origin x="2826"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5EF1E89-88C5-4A6B-9A30-D8A06648E9A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a:extLst>
              <a:ext uri="{FF2B5EF4-FFF2-40B4-BE49-F238E27FC236}">
                <a16:creationId xmlns:a16="http://schemas.microsoft.com/office/drawing/2014/main" id="{C97D0856-23B9-40ED-B408-C4A31357980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5D9A76-1189-4BD4-9D6C-6ECC6CF7FD58}" type="datetimeFigureOut">
              <a:rPr lang="en-PH" smtClean="0"/>
              <a:t>04/08/2022</a:t>
            </a:fld>
            <a:endParaRPr lang="en-PH"/>
          </a:p>
        </p:txBody>
      </p:sp>
      <p:sp>
        <p:nvSpPr>
          <p:cNvPr id="4" name="Footer Placeholder 3">
            <a:extLst>
              <a:ext uri="{FF2B5EF4-FFF2-40B4-BE49-F238E27FC236}">
                <a16:creationId xmlns:a16="http://schemas.microsoft.com/office/drawing/2014/main" id="{31BD3E8C-82D9-4F79-8F03-0FC7613AB6B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5" name="Slide Number Placeholder 4">
            <a:extLst>
              <a:ext uri="{FF2B5EF4-FFF2-40B4-BE49-F238E27FC236}">
                <a16:creationId xmlns:a16="http://schemas.microsoft.com/office/drawing/2014/main" id="{B85A65D8-E13E-4AFA-9208-5DE84574E69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8C79D5F-6F99-49B8-BA4B-282908A82A53}" type="slidenum">
              <a:rPr lang="en-PH" smtClean="0"/>
              <a:t>‹#›</a:t>
            </a:fld>
            <a:endParaRPr lang="en-PH"/>
          </a:p>
        </p:txBody>
      </p:sp>
    </p:spTree>
    <p:extLst>
      <p:ext uri="{BB962C8B-B14F-4D97-AF65-F5344CB8AC3E}">
        <p14:creationId xmlns:p14="http://schemas.microsoft.com/office/powerpoint/2010/main" val="274221657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07E32EE-53C1-4D26-AF6F-0D1338718D9B}"/>
              </a:ext>
            </a:extLst>
          </p:cNvPr>
          <p:cNvSpPr/>
          <p:nvPr userDrawn="1"/>
        </p:nvSpPr>
        <p:spPr>
          <a:xfrm>
            <a:off x="0" y="0"/>
            <a:ext cx="12192000" cy="5822830"/>
          </a:xfrm>
          <a:prstGeom prst="rect">
            <a:avLst/>
          </a:prstGeom>
          <a:solidFill>
            <a:srgbClr val="9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01F14E9-9831-4541-8B58-56B47A1EE3E4}"/>
              </a:ext>
            </a:extLst>
          </p:cNvPr>
          <p:cNvSpPr>
            <a:spLocks noGrp="1"/>
          </p:cNvSpPr>
          <p:nvPr>
            <p:ph type="ctrTitle" hasCustomPrompt="1"/>
          </p:nvPr>
        </p:nvSpPr>
        <p:spPr>
          <a:xfrm>
            <a:off x="1524000" y="1465177"/>
            <a:ext cx="9144000" cy="3355581"/>
          </a:xfrm>
        </p:spPr>
        <p:txBody>
          <a:bodyPr anchor="b">
            <a:normAutofit/>
          </a:bodyPr>
          <a:lstStyle>
            <a:lvl1pPr algn="ctr">
              <a:defRPr sz="4800" b="1">
                <a:solidFill>
                  <a:schemeClr val="bg1"/>
                </a:solidFill>
                <a:latin typeface="Bookman Old Style" panose="02050604050505020204" pitchFamily="18" charset="0"/>
              </a:defRPr>
            </a:lvl1pPr>
          </a:lstStyle>
          <a:p>
            <a:r>
              <a:rPr lang="en-US" dirty="0"/>
              <a:t>CLICK TO ADD TITLE HERE</a:t>
            </a:r>
          </a:p>
        </p:txBody>
      </p:sp>
      <p:sp>
        <p:nvSpPr>
          <p:cNvPr id="3" name="Subtitle 2">
            <a:extLst>
              <a:ext uri="{FF2B5EF4-FFF2-40B4-BE49-F238E27FC236}">
                <a16:creationId xmlns:a16="http://schemas.microsoft.com/office/drawing/2014/main" id="{02E5E757-C71F-4B6D-8FB3-1830A912D64C}"/>
              </a:ext>
            </a:extLst>
          </p:cNvPr>
          <p:cNvSpPr>
            <a:spLocks noGrp="1"/>
          </p:cNvSpPr>
          <p:nvPr>
            <p:ph type="subTitle" idx="1" hasCustomPrompt="1"/>
          </p:nvPr>
        </p:nvSpPr>
        <p:spPr>
          <a:xfrm>
            <a:off x="1524000" y="4876830"/>
            <a:ext cx="9144000" cy="515994"/>
          </a:xfrm>
        </p:spPr>
        <p:txBody>
          <a:bodyPr/>
          <a:lstStyle>
            <a:lvl1pPr marL="0" indent="0" algn="ctr">
              <a:lnSpc>
                <a:spcPct val="100000"/>
              </a:lnSpc>
              <a:buNone/>
              <a:defRPr sz="2400" b="1" i="0">
                <a:solidFill>
                  <a:schemeClr val="bg1"/>
                </a:solidFill>
                <a:latin typeface="Bookman Old Style" panose="020506040505050202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Presenter</a:t>
            </a:r>
          </a:p>
        </p:txBody>
      </p:sp>
      <p:pic>
        <p:nvPicPr>
          <p:cNvPr id="10" name="Picture 9">
            <a:extLst>
              <a:ext uri="{FF2B5EF4-FFF2-40B4-BE49-F238E27FC236}">
                <a16:creationId xmlns:a16="http://schemas.microsoft.com/office/drawing/2014/main" id="{8C92D8CA-3DE2-41B9-AB31-B0E839BF193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0765" y="80453"/>
            <a:ext cx="2950470" cy="1417323"/>
          </a:xfrm>
          <a:prstGeom prst="rect">
            <a:avLst/>
          </a:prstGeom>
        </p:spPr>
      </p:pic>
      <p:pic>
        <p:nvPicPr>
          <p:cNvPr id="11" name="Picture 10">
            <a:extLst>
              <a:ext uri="{FF2B5EF4-FFF2-40B4-BE49-F238E27FC236}">
                <a16:creationId xmlns:a16="http://schemas.microsoft.com/office/drawing/2014/main" id="{9BCC188D-1DA2-44CF-9FE5-A3C83C25B448}"/>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523998" y="5840489"/>
            <a:ext cx="9144001" cy="937058"/>
          </a:xfrm>
          <a:prstGeom prst="rect">
            <a:avLst/>
          </a:prstGeom>
          <a:noFill/>
          <a:ln>
            <a:noFill/>
          </a:ln>
        </p:spPr>
      </p:pic>
      <p:graphicFrame>
        <p:nvGraphicFramePr>
          <p:cNvPr id="4" name="Table 3">
            <a:extLst>
              <a:ext uri="{FF2B5EF4-FFF2-40B4-BE49-F238E27FC236}">
                <a16:creationId xmlns:a16="http://schemas.microsoft.com/office/drawing/2014/main" id="{939A2850-618D-4741-9457-0F79253D9561}"/>
              </a:ext>
            </a:extLst>
          </p:cNvPr>
          <p:cNvGraphicFramePr>
            <a:graphicFrameLocks noGrp="1"/>
          </p:cNvGraphicFramePr>
          <p:nvPr userDrawn="1">
            <p:extLst>
              <p:ext uri="{D42A27DB-BD31-4B8C-83A1-F6EECF244321}">
                <p14:modId xmlns:p14="http://schemas.microsoft.com/office/powerpoint/2010/main" val="3299590352"/>
              </p:ext>
            </p:extLst>
          </p:nvPr>
        </p:nvGraphicFramePr>
        <p:xfrm>
          <a:off x="8001588" y="6418088"/>
          <a:ext cx="1979930" cy="274320"/>
        </p:xfrm>
        <a:graphic>
          <a:graphicData uri="http://schemas.openxmlformats.org/drawingml/2006/table">
            <a:tbl>
              <a:tblPr firstRow="1" firstCol="1" bandRow="1">
                <a:tableStyleId>{5C22544A-7EE6-4342-B048-85BDC9FD1C3A}</a:tableStyleId>
              </a:tblPr>
              <a:tblGrid>
                <a:gridCol w="600075">
                  <a:extLst>
                    <a:ext uri="{9D8B030D-6E8A-4147-A177-3AD203B41FA5}">
                      <a16:colId xmlns:a16="http://schemas.microsoft.com/office/drawing/2014/main" val="3607867774"/>
                    </a:ext>
                  </a:extLst>
                </a:gridCol>
                <a:gridCol w="758190">
                  <a:extLst>
                    <a:ext uri="{9D8B030D-6E8A-4147-A177-3AD203B41FA5}">
                      <a16:colId xmlns:a16="http://schemas.microsoft.com/office/drawing/2014/main" val="4117124283"/>
                    </a:ext>
                  </a:extLst>
                </a:gridCol>
                <a:gridCol w="367030">
                  <a:extLst>
                    <a:ext uri="{9D8B030D-6E8A-4147-A177-3AD203B41FA5}">
                      <a16:colId xmlns:a16="http://schemas.microsoft.com/office/drawing/2014/main" val="2608824085"/>
                    </a:ext>
                  </a:extLst>
                </a:gridCol>
                <a:gridCol w="254635">
                  <a:extLst>
                    <a:ext uri="{9D8B030D-6E8A-4147-A177-3AD203B41FA5}">
                      <a16:colId xmlns:a16="http://schemas.microsoft.com/office/drawing/2014/main" val="338560744"/>
                    </a:ext>
                  </a:extLst>
                </a:gridCol>
              </a:tblGrid>
              <a:tr h="0">
                <a:tc gridSpan="4">
                  <a:txBody>
                    <a:bodyPr/>
                    <a:lstStyle/>
                    <a:p>
                      <a:pPr marL="0" marR="0" algn="ct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Presentation Template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r">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6037135"/>
                  </a:ext>
                </a:extLst>
              </a:tr>
              <a:tr h="0">
                <a:tc>
                  <a:txBody>
                    <a:bodyPr/>
                    <a:lstStyle/>
                    <a:p>
                      <a:pPr marL="0" marR="0" algn="r">
                        <a:spcBef>
                          <a:spcPts val="0"/>
                        </a:spcBef>
                        <a:spcAft>
                          <a:spcPts val="0"/>
                        </a:spcAft>
                        <a:tabLst>
                          <a:tab pos="2971800" algn="ctr"/>
                          <a:tab pos="5943600" algn="r"/>
                        </a:tabLst>
                      </a:pPr>
                      <a:r>
                        <a:rPr lang="en-US" sz="700" b="0" dirty="0">
                          <a:solidFill>
                            <a:schemeClr val="tx1"/>
                          </a:solidFill>
                          <a:effectLst/>
                          <a:latin typeface="Bookman Old Style" panose="02050604050505020204" pitchFamily="18" charset="0"/>
                        </a:rPr>
                        <a:t>As of:</a:t>
                      </a:r>
                      <a:endParaRPr lang="en-US" sz="11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tabLst>
                          <a:tab pos="2971800" algn="ctr"/>
                          <a:tab pos="5943600" algn="r"/>
                        </a:tabLst>
                      </a:pPr>
                      <a:r>
                        <a:rPr lang="en-US" sz="700" b="1" dirty="0">
                          <a:solidFill>
                            <a:schemeClr val="tx1"/>
                          </a:solidFill>
                          <a:effectLst/>
                          <a:latin typeface="Bookman Old Style" panose="02050604050505020204" pitchFamily="18" charset="0"/>
                        </a:rPr>
                        <a:t>Aug 10,2020</a:t>
                      </a: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rPr>
                        <a:t>Page:</a:t>
                      </a:r>
                      <a:endParaRPr lang="en-US" sz="11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tabLst>
                          <a:tab pos="2971800" algn="ctr"/>
                          <a:tab pos="5943600" algn="r"/>
                        </a:tabLst>
                      </a:pP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8909291"/>
                  </a:ext>
                </a:extLst>
              </a:tr>
            </a:tbl>
          </a:graphicData>
        </a:graphic>
      </p:graphicFrame>
      <p:sp>
        <p:nvSpPr>
          <p:cNvPr id="6" name="Slide Number Placeholder 5">
            <a:extLst>
              <a:ext uri="{FF2B5EF4-FFF2-40B4-BE49-F238E27FC236}">
                <a16:creationId xmlns:a16="http://schemas.microsoft.com/office/drawing/2014/main" id="{19746FBB-42F1-4240-AFA5-F54BA7E644EC}"/>
              </a:ext>
            </a:extLst>
          </p:cNvPr>
          <p:cNvSpPr txBox="1">
            <a:spLocks/>
          </p:cNvSpPr>
          <p:nvPr userDrawn="1"/>
        </p:nvSpPr>
        <p:spPr>
          <a:xfrm>
            <a:off x="9605752" y="6412422"/>
            <a:ext cx="414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A6D72F-D5D8-40ED-8A86-6B759318CC63}" type="slidenum">
              <a:rPr lang="en-US" sz="1000" smtClean="0"/>
              <a:pPr/>
              <a:t>‹#›</a:t>
            </a:fld>
            <a:endParaRPr lang="en-US" dirty="0"/>
          </a:p>
        </p:txBody>
      </p:sp>
      <p:sp>
        <p:nvSpPr>
          <p:cNvPr id="21" name="Date Placeholder 20">
            <a:extLst>
              <a:ext uri="{FF2B5EF4-FFF2-40B4-BE49-F238E27FC236}">
                <a16:creationId xmlns:a16="http://schemas.microsoft.com/office/drawing/2014/main" id="{8BF8764E-919D-4FF1-B9C1-4F64A5AB50EF}"/>
              </a:ext>
            </a:extLst>
          </p:cNvPr>
          <p:cNvSpPr>
            <a:spLocks noGrp="1"/>
          </p:cNvSpPr>
          <p:nvPr>
            <p:ph type="dt" sz="half" idx="14"/>
          </p:nvPr>
        </p:nvSpPr>
        <p:spPr/>
        <p:txBody>
          <a:bodyPr/>
          <a:lstStyle/>
          <a:p>
            <a:fld id="{99E61A2A-A924-49B0-9433-0FCD3D5333F9}" type="datetimeFigureOut">
              <a:rPr lang="en-US" smtClean="0"/>
              <a:t>8/4/2022</a:t>
            </a:fld>
            <a:endParaRPr lang="en-US"/>
          </a:p>
        </p:txBody>
      </p:sp>
      <p:sp>
        <p:nvSpPr>
          <p:cNvPr id="22" name="Footer Placeholder 21">
            <a:extLst>
              <a:ext uri="{FF2B5EF4-FFF2-40B4-BE49-F238E27FC236}">
                <a16:creationId xmlns:a16="http://schemas.microsoft.com/office/drawing/2014/main" id="{62EC49C9-A873-4844-941D-0196E2A764C5}"/>
              </a:ext>
            </a:extLst>
          </p:cNvPr>
          <p:cNvSpPr>
            <a:spLocks noGrp="1"/>
          </p:cNvSpPr>
          <p:nvPr>
            <p:ph type="ftr" sz="quarter" idx="15"/>
          </p:nvPr>
        </p:nvSpPr>
        <p:spPr/>
        <p:txBody>
          <a:bodyPr/>
          <a:lstStyle/>
          <a:p>
            <a:endParaRPr lang="en-US"/>
          </a:p>
        </p:txBody>
      </p:sp>
      <p:sp>
        <p:nvSpPr>
          <p:cNvPr id="23" name="Slide Number Placeholder 22">
            <a:extLst>
              <a:ext uri="{FF2B5EF4-FFF2-40B4-BE49-F238E27FC236}">
                <a16:creationId xmlns:a16="http://schemas.microsoft.com/office/drawing/2014/main" id="{B250E956-660A-4CA8-9FCD-B084D948E61D}"/>
              </a:ext>
            </a:extLst>
          </p:cNvPr>
          <p:cNvSpPr>
            <a:spLocks noGrp="1"/>
          </p:cNvSpPr>
          <p:nvPr>
            <p:ph type="sldNum" sz="quarter" idx="16"/>
          </p:nvPr>
        </p:nvSpPr>
        <p:spPr/>
        <p:txBody>
          <a:bodyPr/>
          <a:lstStyle/>
          <a:p>
            <a:fld id="{E4A6D72F-D5D8-40ED-8A86-6B759318CC63}" type="slidenum">
              <a:rPr lang="en-US" smtClean="0"/>
              <a:t>‹#›</a:t>
            </a:fld>
            <a:endParaRPr lang="en-US"/>
          </a:p>
        </p:txBody>
      </p:sp>
    </p:spTree>
    <p:extLst>
      <p:ext uri="{BB962C8B-B14F-4D97-AF65-F5344CB8AC3E}">
        <p14:creationId xmlns:p14="http://schemas.microsoft.com/office/powerpoint/2010/main" val="138404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A9F6F9E-A9CB-4AE6-935D-CE5142845EE7}"/>
              </a:ext>
            </a:extLst>
          </p:cNvPr>
          <p:cNvSpPr/>
          <p:nvPr userDrawn="1"/>
        </p:nvSpPr>
        <p:spPr>
          <a:xfrm>
            <a:off x="-255917" y="-50306"/>
            <a:ext cx="12447917" cy="1740994"/>
          </a:xfrm>
          <a:prstGeom prst="rect">
            <a:avLst/>
          </a:prstGeom>
          <a:solidFill>
            <a:srgbClr val="9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01F1C6-5873-435F-AF47-8734DF0007F6}"/>
              </a:ext>
            </a:extLst>
          </p:cNvPr>
          <p:cNvSpPr>
            <a:spLocks noGrp="1"/>
          </p:cNvSpPr>
          <p:nvPr>
            <p:ph type="title" hasCustomPrompt="1"/>
          </p:nvPr>
        </p:nvSpPr>
        <p:spPr/>
        <p:txBody>
          <a:bodyPr>
            <a:normAutofit/>
          </a:bodyPr>
          <a:lstStyle>
            <a:lvl1pPr>
              <a:defRPr sz="4000" b="1">
                <a:solidFill>
                  <a:schemeClr val="bg1"/>
                </a:solidFill>
                <a:latin typeface="Bookman Old Style" panose="02050604050505020204" pitchFamily="18"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F78FC290-82EA-4A3D-93DA-AEBD9950B86D}"/>
              </a:ext>
            </a:extLst>
          </p:cNvPr>
          <p:cNvSpPr>
            <a:spLocks noGrp="1"/>
          </p:cNvSpPr>
          <p:nvPr>
            <p:ph type="body" orient="vert" idx="1"/>
          </p:nvPr>
        </p:nvSpPr>
        <p:spPr>
          <a:xfrm>
            <a:off x="838200" y="1825625"/>
            <a:ext cx="10515600" cy="4296080"/>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a:defRPr>
                <a:latin typeface="Bookman Old Style" panose="020506040505050202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a:extLst>
              <a:ext uri="{FF2B5EF4-FFF2-40B4-BE49-F238E27FC236}">
                <a16:creationId xmlns:a16="http://schemas.microsoft.com/office/drawing/2014/main" id="{60756ABC-C2E7-453E-9839-2AF2C007B2C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2284"/>
          <a:stretch/>
        </p:blipFill>
        <p:spPr>
          <a:xfrm>
            <a:off x="6830680" y="6121705"/>
            <a:ext cx="4517367" cy="693518"/>
          </a:xfrm>
          <a:prstGeom prst="rect">
            <a:avLst/>
          </a:prstGeom>
        </p:spPr>
      </p:pic>
      <p:pic>
        <p:nvPicPr>
          <p:cNvPr id="12" name="Picture 11">
            <a:extLst>
              <a:ext uri="{FF2B5EF4-FFF2-40B4-BE49-F238E27FC236}">
                <a16:creationId xmlns:a16="http://schemas.microsoft.com/office/drawing/2014/main" id="{569F8690-83E4-40DB-B0C8-187B7EC58B5B}"/>
              </a:ext>
            </a:extLst>
          </p:cNvPr>
          <p:cNvPicPr/>
          <p:nvPr userDrawn="1"/>
        </p:nvPicPr>
        <p:blipFill rotWithShape="1">
          <a:blip r:embed="rId3" cstate="print">
            <a:extLst>
              <a:ext uri="{28A0092B-C50C-407E-A947-70E740481C1C}">
                <a14:useLocalDpi xmlns:a14="http://schemas.microsoft.com/office/drawing/2010/main" val="0"/>
              </a:ext>
            </a:extLst>
          </a:blip>
          <a:srcRect r="8240"/>
          <a:stretch/>
        </p:blipFill>
        <p:spPr bwMode="auto">
          <a:xfrm>
            <a:off x="920146" y="6124847"/>
            <a:ext cx="5910534" cy="652699"/>
          </a:xfrm>
          <a:prstGeom prst="rect">
            <a:avLst/>
          </a:prstGeom>
          <a:noFill/>
          <a:ln>
            <a:noFill/>
          </a:ln>
        </p:spPr>
      </p:pic>
      <p:graphicFrame>
        <p:nvGraphicFramePr>
          <p:cNvPr id="4" name="Table 3">
            <a:extLst>
              <a:ext uri="{FF2B5EF4-FFF2-40B4-BE49-F238E27FC236}">
                <a16:creationId xmlns:a16="http://schemas.microsoft.com/office/drawing/2014/main" id="{06141D61-06CA-464D-A5D8-B72977F9CFB7}"/>
              </a:ext>
            </a:extLst>
          </p:cNvPr>
          <p:cNvGraphicFramePr>
            <a:graphicFrameLocks noGrp="1"/>
          </p:cNvGraphicFramePr>
          <p:nvPr userDrawn="1">
            <p:extLst>
              <p:ext uri="{D42A27DB-BD31-4B8C-83A1-F6EECF244321}">
                <p14:modId xmlns:p14="http://schemas.microsoft.com/office/powerpoint/2010/main" val="1602640661"/>
              </p:ext>
            </p:extLst>
          </p:nvPr>
        </p:nvGraphicFramePr>
        <p:xfrm>
          <a:off x="8814388" y="6455764"/>
          <a:ext cx="1979930" cy="274320"/>
        </p:xfrm>
        <a:graphic>
          <a:graphicData uri="http://schemas.openxmlformats.org/drawingml/2006/table">
            <a:tbl>
              <a:tblPr firstRow="1" firstCol="1" bandRow="1">
                <a:tableStyleId>{5C22544A-7EE6-4342-B048-85BDC9FD1C3A}</a:tableStyleId>
              </a:tblPr>
              <a:tblGrid>
                <a:gridCol w="600075">
                  <a:extLst>
                    <a:ext uri="{9D8B030D-6E8A-4147-A177-3AD203B41FA5}">
                      <a16:colId xmlns:a16="http://schemas.microsoft.com/office/drawing/2014/main" val="3607867774"/>
                    </a:ext>
                  </a:extLst>
                </a:gridCol>
                <a:gridCol w="758190">
                  <a:extLst>
                    <a:ext uri="{9D8B030D-6E8A-4147-A177-3AD203B41FA5}">
                      <a16:colId xmlns:a16="http://schemas.microsoft.com/office/drawing/2014/main" val="4117124283"/>
                    </a:ext>
                  </a:extLst>
                </a:gridCol>
                <a:gridCol w="367030">
                  <a:extLst>
                    <a:ext uri="{9D8B030D-6E8A-4147-A177-3AD203B41FA5}">
                      <a16:colId xmlns:a16="http://schemas.microsoft.com/office/drawing/2014/main" val="2608824085"/>
                    </a:ext>
                  </a:extLst>
                </a:gridCol>
                <a:gridCol w="254635">
                  <a:extLst>
                    <a:ext uri="{9D8B030D-6E8A-4147-A177-3AD203B41FA5}">
                      <a16:colId xmlns:a16="http://schemas.microsoft.com/office/drawing/2014/main" val="338560744"/>
                    </a:ext>
                  </a:extLst>
                </a:gridCol>
              </a:tblGrid>
              <a:tr h="0">
                <a:tc gridSpan="4">
                  <a:txBody>
                    <a:bodyPr/>
                    <a:lstStyle/>
                    <a:p>
                      <a:pPr marL="0" marR="0" algn="ct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Presentation Template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r">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6037135"/>
                  </a:ext>
                </a:extLst>
              </a:tr>
              <a:tr h="0">
                <a:tc>
                  <a:txBody>
                    <a:bodyPr/>
                    <a:lstStyle/>
                    <a:p>
                      <a:pPr marL="0" marR="0" algn="r">
                        <a:spcBef>
                          <a:spcPts val="0"/>
                        </a:spcBef>
                        <a:spcAft>
                          <a:spcPts val="0"/>
                        </a:spcAft>
                        <a:tabLst>
                          <a:tab pos="2971800" algn="ctr"/>
                          <a:tab pos="5943600" algn="r"/>
                        </a:tabLst>
                      </a:pPr>
                      <a:r>
                        <a:rPr lang="en-US" sz="700" b="0" dirty="0">
                          <a:solidFill>
                            <a:schemeClr val="tx1"/>
                          </a:solidFill>
                          <a:effectLst/>
                          <a:latin typeface="Bookman Old Style" panose="02050604050505020204" pitchFamily="18" charset="0"/>
                        </a:rPr>
                        <a:t>As of:</a:t>
                      </a:r>
                      <a:endParaRPr lang="en-US" sz="11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tabLst>
                          <a:tab pos="2971800" algn="ctr"/>
                          <a:tab pos="5943600" algn="r"/>
                        </a:tabLst>
                      </a:pPr>
                      <a:r>
                        <a:rPr lang="en-US" sz="700" b="1" dirty="0">
                          <a:solidFill>
                            <a:schemeClr val="tx1"/>
                          </a:solidFill>
                          <a:effectLst/>
                          <a:latin typeface="Bookman Old Style" panose="02050604050505020204" pitchFamily="18" charset="0"/>
                        </a:rPr>
                        <a:t>Aug 10,2020</a:t>
                      </a: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rPr>
                        <a:t>Page:</a:t>
                      </a:r>
                      <a:endParaRPr lang="en-US" sz="11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tabLst>
                          <a:tab pos="2971800" algn="ctr"/>
                          <a:tab pos="5943600" algn="r"/>
                        </a:tabLst>
                      </a:pP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8909291"/>
                  </a:ext>
                </a:extLst>
              </a:tr>
            </a:tbl>
          </a:graphicData>
        </a:graphic>
      </p:graphicFrame>
      <p:sp>
        <p:nvSpPr>
          <p:cNvPr id="5" name="Slide Number Placeholder 5">
            <a:extLst>
              <a:ext uri="{FF2B5EF4-FFF2-40B4-BE49-F238E27FC236}">
                <a16:creationId xmlns:a16="http://schemas.microsoft.com/office/drawing/2014/main" id="{CD92BA4A-9A8F-446E-BEEA-2B086393FAF7}"/>
              </a:ext>
            </a:extLst>
          </p:cNvPr>
          <p:cNvSpPr txBox="1">
            <a:spLocks/>
          </p:cNvSpPr>
          <p:nvPr userDrawn="1"/>
        </p:nvSpPr>
        <p:spPr>
          <a:xfrm>
            <a:off x="10418552" y="6450098"/>
            <a:ext cx="414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A6D72F-D5D8-40ED-8A86-6B759318CC63}" type="slidenum">
              <a:rPr lang="en-US" sz="1000" smtClean="0"/>
              <a:pPr/>
              <a:t>‹#›</a:t>
            </a:fld>
            <a:endParaRPr lang="en-US" dirty="0"/>
          </a:p>
        </p:txBody>
      </p:sp>
    </p:spTree>
    <p:extLst>
      <p:ext uri="{BB962C8B-B14F-4D97-AF65-F5344CB8AC3E}">
        <p14:creationId xmlns:p14="http://schemas.microsoft.com/office/powerpoint/2010/main" val="2164289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14CD37-A6D0-48DF-8322-01E231FDCF7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183E461-6119-4EF7-8C3C-EAF967C673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90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B397BD3-2275-4BF2-917C-BA1D6DD5E92C}"/>
              </a:ext>
            </a:extLst>
          </p:cNvPr>
          <p:cNvSpPr/>
          <p:nvPr userDrawn="1"/>
        </p:nvSpPr>
        <p:spPr>
          <a:xfrm>
            <a:off x="-255917" y="-50306"/>
            <a:ext cx="12447917" cy="1740994"/>
          </a:xfrm>
          <a:prstGeom prst="rect">
            <a:avLst/>
          </a:prstGeom>
          <a:solidFill>
            <a:srgbClr val="9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7C2334-B9D9-461D-9062-EEE0E9416CB9}"/>
              </a:ext>
            </a:extLst>
          </p:cNvPr>
          <p:cNvSpPr>
            <a:spLocks noGrp="1"/>
          </p:cNvSpPr>
          <p:nvPr>
            <p:ph type="title" hasCustomPrompt="1"/>
          </p:nvPr>
        </p:nvSpPr>
        <p:spPr/>
        <p:txBody>
          <a:bodyPr>
            <a:normAutofit/>
          </a:bodyPr>
          <a:lstStyle>
            <a:lvl1pPr>
              <a:defRPr sz="4000" b="1">
                <a:solidFill>
                  <a:schemeClr val="bg1"/>
                </a:solidFill>
                <a:latin typeface="Bookman Old Style" panose="020506040505050202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EF23259E-57FF-4DFC-B70B-D57421FC30C2}"/>
              </a:ext>
            </a:extLst>
          </p:cNvPr>
          <p:cNvSpPr>
            <a:spLocks noGrp="1"/>
          </p:cNvSpPr>
          <p:nvPr>
            <p:ph idx="1"/>
          </p:nvPr>
        </p:nvSpPr>
        <p:spPr>
          <a:xfrm>
            <a:off x="838201" y="1847850"/>
            <a:ext cx="10515600" cy="4273855"/>
          </a:xfrm>
        </p:spPr>
        <p:txBody>
          <a:bodyPr/>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a:defRPr>
                <a:latin typeface="Bookman Old Style" panose="020506040505050202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a:extLst>
              <a:ext uri="{FF2B5EF4-FFF2-40B4-BE49-F238E27FC236}">
                <a16:creationId xmlns:a16="http://schemas.microsoft.com/office/drawing/2014/main" id="{ED1414A2-0990-4015-A8A1-F063865FCD95}"/>
              </a:ext>
            </a:extLst>
          </p:cNvPr>
          <p:cNvSpPr>
            <a:spLocks noGrp="1"/>
          </p:cNvSpPr>
          <p:nvPr>
            <p:ph type="sldNum" sz="quarter" idx="12"/>
          </p:nvPr>
        </p:nvSpPr>
        <p:spPr>
          <a:xfrm>
            <a:off x="9489058" y="6330560"/>
            <a:ext cx="414067" cy="365125"/>
          </a:xfrm>
        </p:spPr>
        <p:txBody>
          <a:bodyPr/>
          <a:lstStyle/>
          <a:p>
            <a:fld id="{E4A6D72F-D5D8-40ED-8A86-6B759318CC63}" type="slidenum">
              <a:rPr lang="en-US" smtClean="0"/>
              <a:t>‹#›</a:t>
            </a:fld>
            <a:endParaRPr lang="en-US" dirty="0"/>
          </a:p>
        </p:txBody>
      </p:sp>
      <p:pic>
        <p:nvPicPr>
          <p:cNvPr id="13" name="Picture 12">
            <a:extLst>
              <a:ext uri="{FF2B5EF4-FFF2-40B4-BE49-F238E27FC236}">
                <a16:creationId xmlns:a16="http://schemas.microsoft.com/office/drawing/2014/main" id="{63951521-7928-496B-818E-831C0E7049E3}"/>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2284"/>
          <a:stretch/>
        </p:blipFill>
        <p:spPr>
          <a:xfrm>
            <a:off x="6770298" y="6121705"/>
            <a:ext cx="4517367" cy="693518"/>
          </a:xfrm>
          <a:prstGeom prst="rect">
            <a:avLst/>
          </a:prstGeom>
        </p:spPr>
      </p:pic>
      <p:pic>
        <p:nvPicPr>
          <p:cNvPr id="10" name="Picture 9">
            <a:extLst>
              <a:ext uri="{FF2B5EF4-FFF2-40B4-BE49-F238E27FC236}">
                <a16:creationId xmlns:a16="http://schemas.microsoft.com/office/drawing/2014/main" id="{9F0AB249-9188-4A0C-87F4-F294530490A1}"/>
              </a:ext>
            </a:extLst>
          </p:cNvPr>
          <p:cNvPicPr/>
          <p:nvPr userDrawn="1"/>
        </p:nvPicPr>
        <p:blipFill rotWithShape="1">
          <a:blip r:embed="rId3" cstate="print">
            <a:extLst>
              <a:ext uri="{28A0092B-C50C-407E-A947-70E740481C1C}">
                <a14:useLocalDpi xmlns:a14="http://schemas.microsoft.com/office/drawing/2010/main" val="0"/>
              </a:ext>
            </a:extLst>
          </a:blip>
          <a:srcRect r="8240"/>
          <a:stretch/>
        </p:blipFill>
        <p:spPr bwMode="auto">
          <a:xfrm>
            <a:off x="920146" y="6124847"/>
            <a:ext cx="5844398" cy="652699"/>
          </a:xfrm>
          <a:prstGeom prst="rect">
            <a:avLst/>
          </a:prstGeom>
          <a:noFill/>
          <a:ln>
            <a:noFill/>
          </a:ln>
        </p:spPr>
      </p:pic>
      <p:graphicFrame>
        <p:nvGraphicFramePr>
          <p:cNvPr id="5" name="Table 4">
            <a:extLst>
              <a:ext uri="{FF2B5EF4-FFF2-40B4-BE49-F238E27FC236}">
                <a16:creationId xmlns:a16="http://schemas.microsoft.com/office/drawing/2014/main" id="{25005EF3-2382-4623-A247-2F84692BD601}"/>
              </a:ext>
            </a:extLst>
          </p:cNvPr>
          <p:cNvGraphicFramePr>
            <a:graphicFrameLocks noGrp="1"/>
          </p:cNvGraphicFramePr>
          <p:nvPr userDrawn="1">
            <p:extLst>
              <p:ext uri="{D42A27DB-BD31-4B8C-83A1-F6EECF244321}">
                <p14:modId xmlns:p14="http://schemas.microsoft.com/office/powerpoint/2010/main" val="3034568841"/>
              </p:ext>
            </p:extLst>
          </p:nvPr>
        </p:nvGraphicFramePr>
        <p:xfrm>
          <a:off x="8814388" y="6455764"/>
          <a:ext cx="1979930" cy="274320"/>
        </p:xfrm>
        <a:graphic>
          <a:graphicData uri="http://schemas.openxmlformats.org/drawingml/2006/table">
            <a:tbl>
              <a:tblPr firstRow="1" firstCol="1" bandRow="1">
                <a:tableStyleId>{5C22544A-7EE6-4342-B048-85BDC9FD1C3A}</a:tableStyleId>
              </a:tblPr>
              <a:tblGrid>
                <a:gridCol w="600075">
                  <a:extLst>
                    <a:ext uri="{9D8B030D-6E8A-4147-A177-3AD203B41FA5}">
                      <a16:colId xmlns:a16="http://schemas.microsoft.com/office/drawing/2014/main" val="3607867774"/>
                    </a:ext>
                  </a:extLst>
                </a:gridCol>
                <a:gridCol w="758190">
                  <a:extLst>
                    <a:ext uri="{9D8B030D-6E8A-4147-A177-3AD203B41FA5}">
                      <a16:colId xmlns:a16="http://schemas.microsoft.com/office/drawing/2014/main" val="4117124283"/>
                    </a:ext>
                  </a:extLst>
                </a:gridCol>
                <a:gridCol w="367030">
                  <a:extLst>
                    <a:ext uri="{9D8B030D-6E8A-4147-A177-3AD203B41FA5}">
                      <a16:colId xmlns:a16="http://schemas.microsoft.com/office/drawing/2014/main" val="2608824085"/>
                    </a:ext>
                  </a:extLst>
                </a:gridCol>
                <a:gridCol w="254635">
                  <a:extLst>
                    <a:ext uri="{9D8B030D-6E8A-4147-A177-3AD203B41FA5}">
                      <a16:colId xmlns:a16="http://schemas.microsoft.com/office/drawing/2014/main" val="338560744"/>
                    </a:ext>
                  </a:extLst>
                </a:gridCol>
              </a:tblGrid>
              <a:tr h="0">
                <a:tc gridSpan="4">
                  <a:txBody>
                    <a:bodyPr/>
                    <a:lstStyle/>
                    <a:p>
                      <a:pPr marL="0" marR="0" algn="ct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Presentation Template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r">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6037135"/>
                  </a:ext>
                </a:extLst>
              </a:tr>
              <a:tr h="0">
                <a:tc>
                  <a:txBody>
                    <a:bodyPr/>
                    <a:lstStyle/>
                    <a:p>
                      <a:pPr marL="0" marR="0" algn="r">
                        <a:spcBef>
                          <a:spcPts val="0"/>
                        </a:spcBef>
                        <a:spcAft>
                          <a:spcPts val="0"/>
                        </a:spcAft>
                        <a:tabLst>
                          <a:tab pos="2971800" algn="ctr"/>
                          <a:tab pos="5943600" algn="r"/>
                        </a:tabLst>
                      </a:pPr>
                      <a:r>
                        <a:rPr lang="en-US" sz="700" b="0" dirty="0">
                          <a:solidFill>
                            <a:schemeClr val="tx1"/>
                          </a:solidFill>
                          <a:effectLst/>
                          <a:latin typeface="Bookman Old Style" panose="02050604050505020204" pitchFamily="18" charset="0"/>
                        </a:rPr>
                        <a:t>As of:</a:t>
                      </a:r>
                      <a:endParaRPr lang="en-US" sz="11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tabLst>
                          <a:tab pos="2971800" algn="ctr"/>
                          <a:tab pos="5943600" algn="r"/>
                        </a:tabLst>
                      </a:pPr>
                      <a:r>
                        <a:rPr lang="en-US" sz="700" b="1" dirty="0">
                          <a:solidFill>
                            <a:schemeClr val="tx1"/>
                          </a:solidFill>
                          <a:effectLst/>
                          <a:latin typeface="Bookman Old Style" panose="02050604050505020204" pitchFamily="18" charset="0"/>
                        </a:rPr>
                        <a:t>Aug 10,2020</a:t>
                      </a: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rPr>
                        <a:t>Page:</a:t>
                      </a:r>
                      <a:endParaRPr lang="en-US" sz="11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tabLst>
                          <a:tab pos="2971800" algn="ctr"/>
                          <a:tab pos="5943600" algn="r"/>
                        </a:tabLst>
                      </a:pP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8909291"/>
                  </a:ext>
                </a:extLst>
              </a:tr>
            </a:tbl>
          </a:graphicData>
        </a:graphic>
      </p:graphicFrame>
      <p:sp>
        <p:nvSpPr>
          <p:cNvPr id="4" name="Slide Number Placeholder 5">
            <a:extLst>
              <a:ext uri="{FF2B5EF4-FFF2-40B4-BE49-F238E27FC236}">
                <a16:creationId xmlns:a16="http://schemas.microsoft.com/office/drawing/2014/main" id="{A292F81F-D4E1-4532-B1CF-2C6A99F0CC8E}"/>
              </a:ext>
            </a:extLst>
          </p:cNvPr>
          <p:cNvSpPr txBox="1">
            <a:spLocks/>
          </p:cNvSpPr>
          <p:nvPr userDrawn="1"/>
        </p:nvSpPr>
        <p:spPr>
          <a:xfrm>
            <a:off x="10418552" y="6450098"/>
            <a:ext cx="414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A6D72F-D5D8-40ED-8A86-6B759318CC63}" type="slidenum">
              <a:rPr lang="en-US" sz="1000" smtClean="0"/>
              <a:pPr/>
              <a:t>‹#›</a:t>
            </a:fld>
            <a:endParaRPr lang="en-US" dirty="0"/>
          </a:p>
        </p:txBody>
      </p:sp>
    </p:spTree>
    <p:extLst>
      <p:ext uri="{BB962C8B-B14F-4D97-AF65-F5344CB8AC3E}">
        <p14:creationId xmlns:p14="http://schemas.microsoft.com/office/powerpoint/2010/main" val="412356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453C7D4-2B21-43C1-8A1D-82CD8460A5ED}"/>
              </a:ext>
            </a:extLst>
          </p:cNvPr>
          <p:cNvSpPr/>
          <p:nvPr userDrawn="1"/>
        </p:nvSpPr>
        <p:spPr>
          <a:xfrm>
            <a:off x="-255917" y="-50306"/>
            <a:ext cx="12447917" cy="6139956"/>
          </a:xfrm>
          <a:prstGeom prst="rect">
            <a:avLst/>
          </a:prstGeom>
          <a:solidFill>
            <a:srgbClr val="9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98EF73-9546-483D-9EAD-DFB6329625CD}"/>
              </a:ext>
            </a:extLst>
          </p:cNvPr>
          <p:cNvSpPr>
            <a:spLocks noGrp="1"/>
          </p:cNvSpPr>
          <p:nvPr>
            <p:ph type="title" hasCustomPrompt="1"/>
          </p:nvPr>
        </p:nvSpPr>
        <p:spPr>
          <a:xfrm>
            <a:off x="831850" y="1709738"/>
            <a:ext cx="10515600" cy="2852737"/>
          </a:xfrm>
        </p:spPr>
        <p:txBody>
          <a:bodyPr anchor="b"/>
          <a:lstStyle>
            <a:lvl1pPr>
              <a:defRPr sz="6000" b="1">
                <a:solidFill>
                  <a:schemeClr val="bg1"/>
                </a:solidFill>
                <a:latin typeface="Bookman Old Style" panose="02050604050505020204" pitchFamily="18"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1D0D0917-E86B-442A-882B-336824D59C0C}"/>
              </a:ext>
            </a:extLst>
          </p:cNvPr>
          <p:cNvSpPr>
            <a:spLocks noGrp="1"/>
          </p:cNvSpPr>
          <p:nvPr>
            <p:ph type="body" idx="1"/>
          </p:nvPr>
        </p:nvSpPr>
        <p:spPr>
          <a:xfrm>
            <a:off x="831850" y="4589463"/>
            <a:ext cx="10515600" cy="1500187"/>
          </a:xfrm>
        </p:spPr>
        <p:txBody>
          <a:bodyPr/>
          <a:lstStyle>
            <a:lvl1pPr marL="0" indent="0">
              <a:buNone/>
              <a:defRPr sz="2400" i="1">
                <a:solidFill>
                  <a:schemeClr val="bg1"/>
                </a:solidFill>
                <a:latin typeface="Bookman Old Style" panose="02050604050505020204"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0" name="Picture 9">
            <a:extLst>
              <a:ext uri="{FF2B5EF4-FFF2-40B4-BE49-F238E27FC236}">
                <a16:creationId xmlns:a16="http://schemas.microsoft.com/office/drawing/2014/main" id="{E0DF763E-1509-4515-BAFA-E814BDB60D6F}"/>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2284"/>
          <a:stretch/>
        </p:blipFill>
        <p:spPr>
          <a:xfrm>
            <a:off x="6830680" y="6121705"/>
            <a:ext cx="4517367" cy="693518"/>
          </a:xfrm>
          <a:prstGeom prst="rect">
            <a:avLst/>
          </a:prstGeom>
        </p:spPr>
      </p:pic>
      <p:pic>
        <p:nvPicPr>
          <p:cNvPr id="11" name="Picture 10">
            <a:extLst>
              <a:ext uri="{FF2B5EF4-FFF2-40B4-BE49-F238E27FC236}">
                <a16:creationId xmlns:a16="http://schemas.microsoft.com/office/drawing/2014/main" id="{56702010-605F-4CF2-9B41-A3AB74BFE820}"/>
              </a:ext>
            </a:extLst>
          </p:cNvPr>
          <p:cNvPicPr/>
          <p:nvPr userDrawn="1"/>
        </p:nvPicPr>
        <p:blipFill rotWithShape="1">
          <a:blip r:embed="rId3" cstate="print">
            <a:extLst>
              <a:ext uri="{28A0092B-C50C-407E-A947-70E740481C1C}">
                <a14:useLocalDpi xmlns:a14="http://schemas.microsoft.com/office/drawing/2010/main" val="0"/>
              </a:ext>
            </a:extLst>
          </a:blip>
          <a:srcRect r="8240"/>
          <a:stretch/>
        </p:blipFill>
        <p:spPr bwMode="auto">
          <a:xfrm>
            <a:off x="920146" y="6124847"/>
            <a:ext cx="5910534" cy="652699"/>
          </a:xfrm>
          <a:prstGeom prst="rect">
            <a:avLst/>
          </a:prstGeom>
          <a:noFill/>
          <a:ln>
            <a:noFill/>
          </a:ln>
        </p:spPr>
      </p:pic>
      <p:graphicFrame>
        <p:nvGraphicFramePr>
          <p:cNvPr id="4" name="Table 3">
            <a:extLst>
              <a:ext uri="{FF2B5EF4-FFF2-40B4-BE49-F238E27FC236}">
                <a16:creationId xmlns:a16="http://schemas.microsoft.com/office/drawing/2014/main" id="{D09C2779-491C-4D47-959D-0BC7B0C2D783}"/>
              </a:ext>
            </a:extLst>
          </p:cNvPr>
          <p:cNvGraphicFramePr>
            <a:graphicFrameLocks noGrp="1"/>
          </p:cNvGraphicFramePr>
          <p:nvPr userDrawn="1">
            <p:extLst>
              <p:ext uri="{D42A27DB-BD31-4B8C-83A1-F6EECF244321}">
                <p14:modId xmlns:p14="http://schemas.microsoft.com/office/powerpoint/2010/main" val="1602640661"/>
              </p:ext>
            </p:extLst>
          </p:nvPr>
        </p:nvGraphicFramePr>
        <p:xfrm>
          <a:off x="8814388" y="6455764"/>
          <a:ext cx="1979930" cy="274320"/>
        </p:xfrm>
        <a:graphic>
          <a:graphicData uri="http://schemas.openxmlformats.org/drawingml/2006/table">
            <a:tbl>
              <a:tblPr firstRow="1" firstCol="1" bandRow="1">
                <a:tableStyleId>{5C22544A-7EE6-4342-B048-85BDC9FD1C3A}</a:tableStyleId>
              </a:tblPr>
              <a:tblGrid>
                <a:gridCol w="600075">
                  <a:extLst>
                    <a:ext uri="{9D8B030D-6E8A-4147-A177-3AD203B41FA5}">
                      <a16:colId xmlns:a16="http://schemas.microsoft.com/office/drawing/2014/main" val="3607867774"/>
                    </a:ext>
                  </a:extLst>
                </a:gridCol>
                <a:gridCol w="758190">
                  <a:extLst>
                    <a:ext uri="{9D8B030D-6E8A-4147-A177-3AD203B41FA5}">
                      <a16:colId xmlns:a16="http://schemas.microsoft.com/office/drawing/2014/main" val="4117124283"/>
                    </a:ext>
                  </a:extLst>
                </a:gridCol>
                <a:gridCol w="367030">
                  <a:extLst>
                    <a:ext uri="{9D8B030D-6E8A-4147-A177-3AD203B41FA5}">
                      <a16:colId xmlns:a16="http://schemas.microsoft.com/office/drawing/2014/main" val="2608824085"/>
                    </a:ext>
                  </a:extLst>
                </a:gridCol>
                <a:gridCol w="254635">
                  <a:extLst>
                    <a:ext uri="{9D8B030D-6E8A-4147-A177-3AD203B41FA5}">
                      <a16:colId xmlns:a16="http://schemas.microsoft.com/office/drawing/2014/main" val="338560744"/>
                    </a:ext>
                  </a:extLst>
                </a:gridCol>
              </a:tblGrid>
              <a:tr h="0">
                <a:tc gridSpan="4">
                  <a:txBody>
                    <a:bodyPr/>
                    <a:lstStyle/>
                    <a:p>
                      <a:pPr marL="0" marR="0" algn="ct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Presentation Template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r">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6037135"/>
                  </a:ext>
                </a:extLst>
              </a:tr>
              <a:tr h="0">
                <a:tc>
                  <a:txBody>
                    <a:bodyPr/>
                    <a:lstStyle/>
                    <a:p>
                      <a:pPr marL="0" marR="0" algn="r">
                        <a:spcBef>
                          <a:spcPts val="0"/>
                        </a:spcBef>
                        <a:spcAft>
                          <a:spcPts val="0"/>
                        </a:spcAft>
                        <a:tabLst>
                          <a:tab pos="2971800" algn="ctr"/>
                          <a:tab pos="5943600" algn="r"/>
                        </a:tabLst>
                      </a:pPr>
                      <a:r>
                        <a:rPr lang="en-US" sz="700" b="0" dirty="0">
                          <a:solidFill>
                            <a:schemeClr val="tx1"/>
                          </a:solidFill>
                          <a:effectLst/>
                          <a:latin typeface="Bookman Old Style" panose="02050604050505020204" pitchFamily="18" charset="0"/>
                        </a:rPr>
                        <a:t>As of:</a:t>
                      </a:r>
                      <a:endParaRPr lang="en-US" sz="11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tabLst>
                          <a:tab pos="2971800" algn="ctr"/>
                          <a:tab pos="5943600" algn="r"/>
                        </a:tabLst>
                      </a:pPr>
                      <a:r>
                        <a:rPr lang="en-US" sz="700" b="1" dirty="0">
                          <a:solidFill>
                            <a:schemeClr val="tx1"/>
                          </a:solidFill>
                          <a:effectLst/>
                          <a:latin typeface="Bookman Old Style" panose="02050604050505020204" pitchFamily="18" charset="0"/>
                        </a:rPr>
                        <a:t>Aug 10,2020</a:t>
                      </a: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rPr>
                        <a:t>Page:</a:t>
                      </a:r>
                      <a:endParaRPr lang="en-US" sz="11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tabLst>
                          <a:tab pos="2971800" algn="ctr"/>
                          <a:tab pos="5943600" algn="r"/>
                        </a:tabLst>
                      </a:pP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8909291"/>
                  </a:ext>
                </a:extLst>
              </a:tr>
            </a:tbl>
          </a:graphicData>
        </a:graphic>
      </p:graphicFrame>
      <p:sp>
        <p:nvSpPr>
          <p:cNvPr id="5" name="Slide Number Placeholder 5">
            <a:extLst>
              <a:ext uri="{FF2B5EF4-FFF2-40B4-BE49-F238E27FC236}">
                <a16:creationId xmlns:a16="http://schemas.microsoft.com/office/drawing/2014/main" id="{2C98493A-4534-4CA0-871E-2133AF8DA10C}"/>
              </a:ext>
            </a:extLst>
          </p:cNvPr>
          <p:cNvSpPr txBox="1">
            <a:spLocks/>
          </p:cNvSpPr>
          <p:nvPr userDrawn="1"/>
        </p:nvSpPr>
        <p:spPr>
          <a:xfrm>
            <a:off x="10418552" y="6450098"/>
            <a:ext cx="414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A6D72F-D5D8-40ED-8A86-6B759318CC63}" type="slidenum">
              <a:rPr lang="en-US" sz="1000" smtClean="0"/>
              <a:pPr/>
              <a:t>‹#›</a:t>
            </a:fld>
            <a:endParaRPr lang="en-US" dirty="0"/>
          </a:p>
        </p:txBody>
      </p:sp>
    </p:spTree>
    <p:extLst>
      <p:ext uri="{BB962C8B-B14F-4D97-AF65-F5344CB8AC3E}">
        <p14:creationId xmlns:p14="http://schemas.microsoft.com/office/powerpoint/2010/main" val="1934221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D692594-4F40-4A92-BAF4-8A3913445AA3}"/>
              </a:ext>
            </a:extLst>
          </p:cNvPr>
          <p:cNvSpPr/>
          <p:nvPr userDrawn="1"/>
        </p:nvSpPr>
        <p:spPr>
          <a:xfrm>
            <a:off x="-255917" y="-50306"/>
            <a:ext cx="12447917" cy="1740994"/>
          </a:xfrm>
          <a:prstGeom prst="rect">
            <a:avLst/>
          </a:prstGeom>
          <a:solidFill>
            <a:srgbClr val="9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D02AD6-4433-4D36-B5CB-B18AB9DADB13}"/>
              </a:ext>
            </a:extLst>
          </p:cNvPr>
          <p:cNvSpPr>
            <a:spLocks noGrp="1"/>
          </p:cNvSpPr>
          <p:nvPr>
            <p:ph type="title" hasCustomPrompt="1"/>
          </p:nvPr>
        </p:nvSpPr>
        <p:spPr>
          <a:xfrm>
            <a:off x="839788" y="365125"/>
            <a:ext cx="10515600" cy="1325563"/>
          </a:xfrm>
        </p:spPr>
        <p:txBody>
          <a:bodyPr>
            <a:normAutofit/>
          </a:bodyPr>
          <a:lstStyle>
            <a:lvl1pPr>
              <a:defRPr sz="4000" b="1">
                <a:solidFill>
                  <a:schemeClr val="bg1"/>
                </a:solidFill>
                <a:latin typeface="Bookman Old Style" panose="02050604050505020204" pitchFamily="18"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51607EE7-D66A-4C98-A355-90546EA8EC4F}"/>
              </a:ext>
            </a:extLst>
          </p:cNvPr>
          <p:cNvSpPr>
            <a:spLocks noGrp="1"/>
          </p:cNvSpPr>
          <p:nvPr>
            <p:ph type="body" idx="1"/>
          </p:nvPr>
        </p:nvSpPr>
        <p:spPr>
          <a:xfrm>
            <a:off x="839788" y="1681163"/>
            <a:ext cx="5157787" cy="823912"/>
          </a:xfrm>
        </p:spPr>
        <p:txBody>
          <a:bodyPr anchor="b"/>
          <a:lstStyle>
            <a:lvl1pPr marL="0" indent="0">
              <a:buNone/>
              <a:defRPr sz="2400" b="1">
                <a:latin typeface="Bookman Old Style" panose="020506040505050202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1DB268-2C49-45FC-9159-62EEC31A8AFE}"/>
              </a:ext>
            </a:extLst>
          </p:cNvPr>
          <p:cNvSpPr>
            <a:spLocks noGrp="1"/>
          </p:cNvSpPr>
          <p:nvPr>
            <p:ph sz="half" idx="2"/>
          </p:nvPr>
        </p:nvSpPr>
        <p:spPr>
          <a:xfrm>
            <a:off x="839788" y="2505075"/>
            <a:ext cx="5157787" cy="3616630"/>
          </a:xfrm>
        </p:spPr>
        <p:txBody>
          <a:bodyPr/>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a:defRPr>
                <a:latin typeface="Bookman Old Style" panose="020506040505050202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A7C5F13D-BCF4-4ECC-B0F0-F466F659602C}"/>
              </a:ext>
            </a:extLst>
          </p:cNvPr>
          <p:cNvSpPr>
            <a:spLocks noGrp="1"/>
          </p:cNvSpPr>
          <p:nvPr>
            <p:ph type="body" sz="quarter" idx="3"/>
          </p:nvPr>
        </p:nvSpPr>
        <p:spPr>
          <a:xfrm>
            <a:off x="6172200" y="1681163"/>
            <a:ext cx="5183188" cy="823912"/>
          </a:xfrm>
        </p:spPr>
        <p:txBody>
          <a:bodyPr anchor="b"/>
          <a:lstStyle>
            <a:lvl1pPr marL="0" indent="0">
              <a:buNone/>
              <a:defRPr sz="2400" b="1">
                <a:latin typeface="Bookman Old Style" panose="020506040505050202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DB6016-D228-427A-AFA2-964C4988A469}"/>
              </a:ext>
            </a:extLst>
          </p:cNvPr>
          <p:cNvSpPr>
            <a:spLocks noGrp="1"/>
          </p:cNvSpPr>
          <p:nvPr>
            <p:ph sz="quarter" idx="4"/>
          </p:nvPr>
        </p:nvSpPr>
        <p:spPr>
          <a:xfrm>
            <a:off x="6172200" y="2505075"/>
            <a:ext cx="5183188" cy="3616630"/>
          </a:xfrm>
        </p:spPr>
        <p:txBody>
          <a:bodyPr/>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a:defRPr>
                <a:latin typeface="Bookman Old Style" panose="020506040505050202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3" name="Picture 12">
            <a:extLst>
              <a:ext uri="{FF2B5EF4-FFF2-40B4-BE49-F238E27FC236}">
                <a16:creationId xmlns:a16="http://schemas.microsoft.com/office/drawing/2014/main" id="{8757829B-690A-4463-A5BB-7AEA27A71D5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2284"/>
          <a:stretch/>
        </p:blipFill>
        <p:spPr>
          <a:xfrm>
            <a:off x="6830680" y="6121705"/>
            <a:ext cx="4517367" cy="693518"/>
          </a:xfrm>
          <a:prstGeom prst="rect">
            <a:avLst/>
          </a:prstGeom>
        </p:spPr>
      </p:pic>
      <p:pic>
        <p:nvPicPr>
          <p:cNvPr id="15" name="Picture 14">
            <a:extLst>
              <a:ext uri="{FF2B5EF4-FFF2-40B4-BE49-F238E27FC236}">
                <a16:creationId xmlns:a16="http://schemas.microsoft.com/office/drawing/2014/main" id="{31BFF133-89B5-4303-8136-98289A3E47BF}"/>
              </a:ext>
            </a:extLst>
          </p:cNvPr>
          <p:cNvPicPr/>
          <p:nvPr userDrawn="1"/>
        </p:nvPicPr>
        <p:blipFill rotWithShape="1">
          <a:blip r:embed="rId3" cstate="print">
            <a:extLst>
              <a:ext uri="{28A0092B-C50C-407E-A947-70E740481C1C}">
                <a14:useLocalDpi xmlns:a14="http://schemas.microsoft.com/office/drawing/2010/main" val="0"/>
              </a:ext>
            </a:extLst>
          </a:blip>
          <a:srcRect r="8240"/>
          <a:stretch/>
        </p:blipFill>
        <p:spPr bwMode="auto">
          <a:xfrm>
            <a:off x="920146" y="6124847"/>
            <a:ext cx="5910534" cy="652699"/>
          </a:xfrm>
          <a:prstGeom prst="rect">
            <a:avLst/>
          </a:prstGeom>
          <a:noFill/>
          <a:ln>
            <a:noFill/>
          </a:ln>
        </p:spPr>
      </p:pic>
      <p:graphicFrame>
        <p:nvGraphicFramePr>
          <p:cNvPr id="7" name="Table 6">
            <a:extLst>
              <a:ext uri="{FF2B5EF4-FFF2-40B4-BE49-F238E27FC236}">
                <a16:creationId xmlns:a16="http://schemas.microsoft.com/office/drawing/2014/main" id="{A5DA6E9B-037E-4BE6-94BC-D7E4CC444024}"/>
              </a:ext>
            </a:extLst>
          </p:cNvPr>
          <p:cNvGraphicFramePr>
            <a:graphicFrameLocks noGrp="1"/>
          </p:cNvGraphicFramePr>
          <p:nvPr userDrawn="1">
            <p:extLst>
              <p:ext uri="{D42A27DB-BD31-4B8C-83A1-F6EECF244321}">
                <p14:modId xmlns:p14="http://schemas.microsoft.com/office/powerpoint/2010/main" val="142276014"/>
              </p:ext>
            </p:extLst>
          </p:nvPr>
        </p:nvGraphicFramePr>
        <p:xfrm>
          <a:off x="8858838" y="6498541"/>
          <a:ext cx="1979930" cy="274320"/>
        </p:xfrm>
        <a:graphic>
          <a:graphicData uri="http://schemas.openxmlformats.org/drawingml/2006/table">
            <a:tbl>
              <a:tblPr firstRow="1" firstCol="1" bandRow="1">
                <a:tableStyleId>{5C22544A-7EE6-4342-B048-85BDC9FD1C3A}</a:tableStyleId>
              </a:tblPr>
              <a:tblGrid>
                <a:gridCol w="600075">
                  <a:extLst>
                    <a:ext uri="{9D8B030D-6E8A-4147-A177-3AD203B41FA5}">
                      <a16:colId xmlns:a16="http://schemas.microsoft.com/office/drawing/2014/main" val="3607867774"/>
                    </a:ext>
                  </a:extLst>
                </a:gridCol>
                <a:gridCol w="758190">
                  <a:extLst>
                    <a:ext uri="{9D8B030D-6E8A-4147-A177-3AD203B41FA5}">
                      <a16:colId xmlns:a16="http://schemas.microsoft.com/office/drawing/2014/main" val="4117124283"/>
                    </a:ext>
                  </a:extLst>
                </a:gridCol>
                <a:gridCol w="367030">
                  <a:extLst>
                    <a:ext uri="{9D8B030D-6E8A-4147-A177-3AD203B41FA5}">
                      <a16:colId xmlns:a16="http://schemas.microsoft.com/office/drawing/2014/main" val="2608824085"/>
                    </a:ext>
                  </a:extLst>
                </a:gridCol>
                <a:gridCol w="254635">
                  <a:extLst>
                    <a:ext uri="{9D8B030D-6E8A-4147-A177-3AD203B41FA5}">
                      <a16:colId xmlns:a16="http://schemas.microsoft.com/office/drawing/2014/main" val="338560744"/>
                    </a:ext>
                  </a:extLst>
                </a:gridCol>
              </a:tblGrid>
              <a:tr h="0">
                <a:tc gridSpan="4">
                  <a:txBody>
                    <a:bodyPr/>
                    <a:lstStyle/>
                    <a:p>
                      <a:pPr marL="0" marR="0" algn="ct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Presentation Template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r">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6037135"/>
                  </a:ext>
                </a:extLst>
              </a:tr>
              <a:tr h="0">
                <a:tc>
                  <a:txBody>
                    <a:bodyPr/>
                    <a:lstStyle/>
                    <a:p>
                      <a:pPr marL="0" marR="0" algn="r">
                        <a:spcBef>
                          <a:spcPts val="0"/>
                        </a:spcBef>
                        <a:spcAft>
                          <a:spcPts val="0"/>
                        </a:spcAft>
                        <a:tabLst>
                          <a:tab pos="2971800" algn="ctr"/>
                          <a:tab pos="5943600" algn="r"/>
                        </a:tabLst>
                      </a:pPr>
                      <a:r>
                        <a:rPr lang="en-US" sz="700" b="0" dirty="0">
                          <a:solidFill>
                            <a:schemeClr val="tx1"/>
                          </a:solidFill>
                          <a:effectLst/>
                          <a:latin typeface="Bookman Old Style" panose="02050604050505020204" pitchFamily="18" charset="0"/>
                        </a:rPr>
                        <a:t>As of:</a:t>
                      </a:r>
                      <a:endParaRPr lang="en-US" sz="11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tabLst>
                          <a:tab pos="2971800" algn="ctr"/>
                          <a:tab pos="5943600" algn="r"/>
                        </a:tabLst>
                      </a:pPr>
                      <a:r>
                        <a:rPr lang="en-US" sz="700" b="1" dirty="0">
                          <a:solidFill>
                            <a:schemeClr val="tx1"/>
                          </a:solidFill>
                          <a:effectLst/>
                          <a:latin typeface="Bookman Old Style" panose="02050604050505020204" pitchFamily="18" charset="0"/>
                        </a:rPr>
                        <a:t>Aug 10,2020</a:t>
                      </a: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rPr>
                        <a:t>Page:</a:t>
                      </a:r>
                      <a:endParaRPr lang="en-US" sz="11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tabLst>
                          <a:tab pos="2971800" algn="ctr"/>
                          <a:tab pos="5943600" algn="r"/>
                        </a:tabLst>
                      </a:pP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8909291"/>
                  </a:ext>
                </a:extLst>
              </a:tr>
            </a:tbl>
          </a:graphicData>
        </a:graphic>
      </p:graphicFrame>
      <p:sp>
        <p:nvSpPr>
          <p:cNvPr id="8" name="Slide Number Placeholder 5">
            <a:extLst>
              <a:ext uri="{FF2B5EF4-FFF2-40B4-BE49-F238E27FC236}">
                <a16:creationId xmlns:a16="http://schemas.microsoft.com/office/drawing/2014/main" id="{3A38C92A-BD09-4754-B80A-5D640BAC3BBA}"/>
              </a:ext>
            </a:extLst>
          </p:cNvPr>
          <p:cNvSpPr txBox="1">
            <a:spLocks/>
          </p:cNvSpPr>
          <p:nvPr userDrawn="1"/>
        </p:nvSpPr>
        <p:spPr>
          <a:xfrm>
            <a:off x="10463002" y="6492875"/>
            <a:ext cx="414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A6D72F-D5D8-40ED-8A86-6B759318CC63}" type="slidenum">
              <a:rPr lang="en-US" sz="1000" smtClean="0"/>
              <a:pPr/>
              <a:t>‹#›</a:t>
            </a:fld>
            <a:endParaRPr lang="en-US" dirty="0"/>
          </a:p>
        </p:txBody>
      </p:sp>
    </p:spTree>
    <p:extLst>
      <p:ext uri="{BB962C8B-B14F-4D97-AF65-F5344CB8AC3E}">
        <p14:creationId xmlns:p14="http://schemas.microsoft.com/office/powerpoint/2010/main" val="170983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30C94E-ED3C-4F20-9899-C61DF744B6FF}"/>
              </a:ext>
            </a:extLst>
          </p:cNvPr>
          <p:cNvSpPr/>
          <p:nvPr userDrawn="1"/>
        </p:nvSpPr>
        <p:spPr>
          <a:xfrm>
            <a:off x="-255917" y="-50306"/>
            <a:ext cx="12447917" cy="1740994"/>
          </a:xfrm>
          <a:prstGeom prst="rect">
            <a:avLst/>
          </a:prstGeom>
          <a:solidFill>
            <a:srgbClr val="9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D32C01-57AC-453B-9EED-B9D27B0C7728}"/>
              </a:ext>
            </a:extLst>
          </p:cNvPr>
          <p:cNvSpPr>
            <a:spLocks noGrp="1"/>
          </p:cNvSpPr>
          <p:nvPr>
            <p:ph type="title" hasCustomPrompt="1"/>
          </p:nvPr>
        </p:nvSpPr>
        <p:spPr/>
        <p:txBody>
          <a:bodyPr>
            <a:normAutofit/>
          </a:bodyPr>
          <a:lstStyle>
            <a:lvl1pPr>
              <a:defRPr sz="4000" b="1">
                <a:solidFill>
                  <a:schemeClr val="bg1"/>
                </a:solidFill>
                <a:latin typeface="Bookman Old Style" panose="020506040505050202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13D6AC9F-A847-4C72-95ED-89DCAF2B3D07}"/>
              </a:ext>
            </a:extLst>
          </p:cNvPr>
          <p:cNvSpPr>
            <a:spLocks noGrp="1"/>
          </p:cNvSpPr>
          <p:nvPr>
            <p:ph sz="half" idx="1"/>
          </p:nvPr>
        </p:nvSpPr>
        <p:spPr>
          <a:xfrm>
            <a:off x="838200" y="1825625"/>
            <a:ext cx="5181600" cy="4296080"/>
          </a:xfrm>
        </p:spPr>
        <p:txBody>
          <a:bodyPr/>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a:defRPr>
                <a:latin typeface="Bookman Old Style" panose="020506040505050202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71667CE-1F52-4D9D-A199-7BD1A607BD43}"/>
              </a:ext>
            </a:extLst>
          </p:cNvPr>
          <p:cNvSpPr>
            <a:spLocks noGrp="1"/>
          </p:cNvSpPr>
          <p:nvPr>
            <p:ph sz="half" idx="2"/>
          </p:nvPr>
        </p:nvSpPr>
        <p:spPr>
          <a:xfrm>
            <a:off x="6172200" y="1825625"/>
            <a:ext cx="5181600" cy="4296080"/>
          </a:xfrm>
        </p:spPr>
        <p:txBody>
          <a:bodyPr/>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a:defRPr>
                <a:latin typeface="Bookman Old Style" panose="020506040505050202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1" name="Picture 10">
            <a:extLst>
              <a:ext uri="{FF2B5EF4-FFF2-40B4-BE49-F238E27FC236}">
                <a16:creationId xmlns:a16="http://schemas.microsoft.com/office/drawing/2014/main" id="{A10DBDC4-E0E5-4AF9-8C81-A8AD81AACE75}"/>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2284"/>
          <a:stretch/>
        </p:blipFill>
        <p:spPr>
          <a:xfrm>
            <a:off x="6830680" y="6121705"/>
            <a:ext cx="4517367" cy="693518"/>
          </a:xfrm>
          <a:prstGeom prst="rect">
            <a:avLst/>
          </a:prstGeom>
        </p:spPr>
      </p:pic>
      <p:pic>
        <p:nvPicPr>
          <p:cNvPr id="13" name="Picture 12">
            <a:extLst>
              <a:ext uri="{FF2B5EF4-FFF2-40B4-BE49-F238E27FC236}">
                <a16:creationId xmlns:a16="http://schemas.microsoft.com/office/drawing/2014/main" id="{DAA25B3F-B379-4E88-86E0-AD8FD37F8D0B}"/>
              </a:ext>
            </a:extLst>
          </p:cNvPr>
          <p:cNvPicPr/>
          <p:nvPr userDrawn="1"/>
        </p:nvPicPr>
        <p:blipFill rotWithShape="1">
          <a:blip r:embed="rId3" cstate="print">
            <a:extLst>
              <a:ext uri="{28A0092B-C50C-407E-A947-70E740481C1C}">
                <a14:useLocalDpi xmlns:a14="http://schemas.microsoft.com/office/drawing/2010/main" val="0"/>
              </a:ext>
            </a:extLst>
          </a:blip>
          <a:srcRect r="8240"/>
          <a:stretch/>
        </p:blipFill>
        <p:spPr bwMode="auto">
          <a:xfrm>
            <a:off x="920146" y="6124847"/>
            <a:ext cx="5910534" cy="652699"/>
          </a:xfrm>
          <a:prstGeom prst="rect">
            <a:avLst/>
          </a:prstGeom>
          <a:noFill/>
          <a:ln>
            <a:noFill/>
          </a:ln>
        </p:spPr>
      </p:pic>
      <p:graphicFrame>
        <p:nvGraphicFramePr>
          <p:cNvPr id="5" name="Table 4">
            <a:extLst>
              <a:ext uri="{FF2B5EF4-FFF2-40B4-BE49-F238E27FC236}">
                <a16:creationId xmlns:a16="http://schemas.microsoft.com/office/drawing/2014/main" id="{65DAF1CF-7428-494B-AF10-0F925FD4FEFC}"/>
              </a:ext>
            </a:extLst>
          </p:cNvPr>
          <p:cNvGraphicFramePr>
            <a:graphicFrameLocks noGrp="1"/>
          </p:cNvGraphicFramePr>
          <p:nvPr userDrawn="1">
            <p:extLst>
              <p:ext uri="{D42A27DB-BD31-4B8C-83A1-F6EECF244321}">
                <p14:modId xmlns:p14="http://schemas.microsoft.com/office/powerpoint/2010/main" val="1602640661"/>
              </p:ext>
            </p:extLst>
          </p:nvPr>
        </p:nvGraphicFramePr>
        <p:xfrm>
          <a:off x="8814388" y="6455764"/>
          <a:ext cx="1979930" cy="274320"/>
        </p:xfrm>
        <a:graphic>
          <a:graphicData uri="http://schemas.openxmlformats.org/drawingml/2006/table">
            <a:tbl>
              <a:tblPr firstRow="1" firstCol="1" bandRow="1">
                <a:tableStyleId>{5C22544A-7EE6-4342-B048-85BDC9FD1C3A}</a:tableStyleId>
              </a:tblPr>
              <a:tblGrid>
                <a:gridCol w="600075">
                  <a:extLst>
                    <a:ext uri="{9D8B030D-6E8A-4147-A177-3AD203B41FA5}">
                      <a16:colId xmlns:a16="http://schemas.microsoft.com/office/drawing/2014/main" val="3607867774"/>
                    </a:ext>
                  </a:extLst>
                </a:gridCol>
                <a:gridCol w="758190">
                  <a:extLst>
                    <a:ext uri="{9D8B030D-6E8A-4147-A177-3AD203B41FA5}">
                      <a16:colId xmlns:a16="http://schemas.microsoft.com/office/drawing/2014/main" val="4117124283"/>
                    </a:ext>
                  </a:extLst>
                </a:gridCol>
                <a:gridCol w="367030">
                  <a:extLst>
                    <a:ext uri="{9D8B030D-6E8A-4147-A177-3AD203B41FA5}">
                      <a16:colId xmlns:a16="http://schemas.microsoft.com/office/drawing/2014/main" val="2608824085"/>
                    </a:ext>
                  </a:extLst>
                </a:gridCol>
                <a:gridCol w="254635">
                  <a:extLst>
                    <a:ext uri="{9D8B030D-6E8A-4147-A177-3AD203B41FA5}">
                      <a16:colId xmlns:a16="http://schemas.microsoft.com/office/drawing/2014/main" val="338560744"/>
                    </a:ext>
                  </a:extLst>
                </a:gridCol>
              </a:tblGrid>
              <a:tr h="0">
                <a:tc gridSpan="4">
                  <a:txBody>
                    <a:bodyPr/>
                    <a:lstStyle/>
                    <a:p>
                      <a:pPr marL="0" marR="0" algn="ct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Presentation Template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r">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6037135"/>
                  </a:ext>
                </a:extLst>
              </a:tr>
              <a:tr h="0">
                <a:tc>
                  <a:txBody>
                    <a:bodyPr/>
                    <a:lstStyle/>
                    <a:p>
                      <a:pPr marL="0" marR="0" algn="r">
                        <a:spcBef>
                          <a:spcPts val="0"/>
                        </a:spcBef>
                        <a:spcAft>
                          <a:spcPts val="0"/>
                        </a:spcAft>
                        <a:tabLst>
                          <a:tab pos="2971800" algn="ctr"/>
                          <a:tab pos="5943600" algn="r"/>
                        </a:tabLst>
                      </a:pPr>
                      <a:r>
                        <a:rPr lang="en-US" sz="700" b="0" dirty="0">
                          <a:solidFill>
                            <a:schemeClr val="tx1"/>
                          </a:solidFill>
                          <a:effectLst/>
                          <a:latin typeface="Bookman Old Style" panose="02050604050505020204" pitchFamily="18" charset="0"/>
                        </a:rPr>
                        <a:t>As of:</a:t>
                      </a:r>
                      <a:endParaRPr lang="en-US" sz="11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tabLst>
                          <a:tab pos="2971800" algn="ctr"/>
                          <a:tab pos="5943600" algn="r"/>
                        </a:tabLst>
                      </a:pPr>
                      <a:r>
                        <a:rPr lang="en-US" sz="700" b="1" dirty="0">
                          <a:solidFill>
                            <a:schemeClr val="tx1"/>
                          </a:solidFill>
                          <a:effectLst/>
                          <a:latin typeface="Bookman Old Style" panose="02050604050505020204" pitchFamily="18" charset="0"/>
                        </a:rPr>
                        <a:t>Aug 10,2020</a:t>
                      </a: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rPr>
                        <a:t>Page:</a:t>
                      </a:r>
                      <a:endParaRPr lang="en-US" sz="11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tabLst>
                          <a:tab pos="2971800" algn="ctr"/>
                          <a:tab pos="5943600" algn="r"/>
                        </a:tabLst>
                      </a:pP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8909291"/>
                  </a:ext>
                </a:extLst>
              </a:tr>
            </a:tbl>
          </a:graphicData>
        </a:graphic>
      </p:graphicFrame>
      <p:sp>
        <p:nvSpPr>
          <p:cNvPr id="6" name="Slide Number Placeholder 5">
            <a:extLst>
              <a:ext uri="{FF2B5EF4-FFF2-40B4-BE49-F238E27FC236}">
                <a16:creationId xmlns:a16="http://schemas.microsoft.com/office/drawing/2014/main" id="{CC074CDE-B98C-4A71-BA38-9D76260055C0}"/>
              </a:ext>
            </a:extLst>
          </p:cNvPr>
          <p:cNvSpPr txBox="1">
            <a:spLocks/>
          </p:cNvSpPr>
          <p:nvPr userDrawn="1"/>
        </p:nvSpPr>
        <p:spPr>
          <a:xfrm>
            <a:off x="10418552" y="6450098"/>
            <a:ext cx="414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A6D72F-D5D8-40ED-8A86-6B759318CC63}" type="slidenum">
              <a:rPr lang="en-US" sz="1000" smtClean="0"/>
              <a:pPr/>
              <a:t>‹#›</a:t>
            </a:fld>
            <a:endParaRPr lang="en-US" dirty="0"/>
          </a:p>
        </p:txBody>
      </p:sp>
    </p:spTree>
    <p:extLst>
      <p:ext uri="{BB962C8B-B14F-4D97-AF65-F5344CB8AC3E}">
        <p14:creationId xmlns:p14="http://schemas.microsoft.com/office/powerpoint/2010/main" val="1895055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25CB6B0-A75E-4939-86A7-36245F451189}"/>
              </a:ext>
            </a:extLst>
          </p:cNvPr>
          <p:cNvSpPr/>
          <p:nvPr userDrawn="1"/>
        </p:nvSpPr>
        <p:spPr>
          <a:xfrm>
            <a:off x="-255917" y="-50306"/>
            <a:ext cx="12447917" cy="1740994"/>
          </a:xfrm>
          <a:prstGeom prst="rect">
            <a:avLst/>
          </a:prstGeom>
          <a:solidFill>
            <a:srgbClr val="9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03EF73-A06A-414F-B3EE-1AEA23E64DD2}"/>
              </a:ext>
            </a:extLst>
          </p:cNvPr>
          <p:cNvSpPr>
            <a:spLocks noGrp="1"/>
          </p:cNvSpPr>
          <p:nvPr>
            <p:ph type="title" hasCustomPrompt="1"/>
          </p:nvPr>
        </p:nvSpPr>
        <p:spPr/>
        <p:txBody>
          <a:bodyPr>
            <a:normAutofit/>
          </a:bodyPr>
          <a:lstStyle>
            <a:lvl1pPr>
              <a:defRPr sz="4000" b="1">
                <a:solidFill>
                  <a:schemeClr val="bg1"/>
                </a:solidFill>
                <a:latin typeface="Bookman Old Style" panose="02050604050505020204" pitchFamily="18" charset="0"/>
              </a:defRPr>
            </a:lvl1pPr>
          </a:lstStyle>
          <a:p>
            <a:r>
              <a:rPr lang="en-US" dirty="0"/>
              <a:t>CLICK TO EDIT MASTER TITLE STYLE</a:t>
            </a:r>
          </a:p>
        </p:txBody>
      </p:sp>
      <p:pic>
        <p:nvPicPr>
          <p:cNvPr id="9" name="Picture 8">
            <a:extLst>
              <a:ext uri="{FF2B5EF4-FFF2-40B4-BE49-F238E27FC236}">
                <a16:creationId xmlns:a16="http://schemas.microsoft.com/office/drawing/2014/main" id="{210A343E-79DD-428D-8619-26D22DFF1C3E}"/>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2284"/>
          <a:stretch/>
        </p:blipFill>
        <p:spPr>
          <a:xfrm>
            <a:off x="6830680" y="6121705"/>
            <a:ext cx="4517367" cy="693518"/>
          </a:xfrm>
          <a:prstGeom prst="rect">
            <a:avLst/>
          </a:prstGeom>
        </p:spPr>
      </p:pic>
      <p:pic>
        <p:nvPicPr>
          <p:cNvPr id="11" name="Picture 10">
            <a:extLst>
              <a:ext uri="{FF2B5EF4-FFF2-40B4-BE49-F238E27FC236}">
                <a16:creationId xmlns:a16="http://schemas.microsoft.com/office/drawing/2014/main" id="{3E1BA03F-55B9-4BAB-BC51-67712B6980A4}"/>
              </a:ext>
            </a:extLst>
          </p:cNvPr>
          <p:cNvPicPr/>
          <p:nvPr userDrawn="1"/>
        </p:nvPicPr>
        <p:blipFill rotWithShape="1">
          <a:blip r:embed="rId3" cstate="print">
            <a:extLst>
              <a:ext uri="{28A0092B-C50C-407E-A947-70E740481C1C}">
                <a14:useLocalDpi xmlns:a14="http://schemas.microsoft.com/office/drawing/2010/main" val="0"/>
              </a:ext>
            </a:extLst>
          </a:blip>
          <a:srcRect r="8240"/>
          <a:stretch/>
        </p:blipFill>
        <p:spPr bwMode="auto">
          <a:xfrm>
            <a:off x="920146" y="6124847"/>
            <a:ext cx="5910534" cy="652699"/>
          </a:xfrm>
          <a:prstGeom prst="rect">
            <a:avLst/>
          </a:prstGeom>
          <a:noFill/>
          <a:ln>
            <a:noFill/>
          </a:ln>
        </p:spPr>
      </p:pic>
      <p:graphicFrame>
        <p:nvGraphicFramePr>
          <p:cNvPr id="3" name="Table 2">
            <a:extLst>
              <a:ext uri="{FF2B5EF4-FFF2-40B4-BE49-F238E27FC236}">
                <a16:creationId xmlns:a16="http://schemas.microsoft.com/office/drawing/2014/main" id="{135B5BDE-732C-43E9-8620-6527A9FCED2F}"/>
              </a:ext>
            </a:extLst>
          </p:cNvPr>
          <p:cNvGraphicFramePr>
            <a:graphicFrameLocks noGrp="1"/>
          </p:cNvGraphicFramePr>
          <p:nvPr userDrawn="1">
            <p:extLst>
              <p:ext uri="{D42A27DB-BD31-4B8C-83A1-F6EECF244321}">
                <p14:modId xmlns:p14="http://schemas.microsoft.com/office/powerpoint/2010/main" val="1602640661"/>
              </p:ext>
            </p:extLst>
          </p:nvPr>
        </p:nvGraphicFramePr>
        <p:xfrm>
          <a:off x="8814388" y="6455764"/>
          <a:ext cx="1979930" cy="274320"/>
        </p:xfrm>
        <a:graphic>
          <a:graphicData uri="http://schemas.openxmlformats.org/drawingml/2006/table">
            <a:tbl>
              <a:tblPr firstRow="1" firstCol="1" bandRow="1">
                <a:tableStyleId>{5C22544A-7EE6-4342-B048-85BDC9FD1C3A}</a:tableStyleId>
              </a:tblPr>
              <a:tblGrid>
                <a:gridCol w="600075">
                  <a:extLst>
                    <a:ext uri="{9D8B030D-6E8A-4147-A177-3AD203B41FA5}">
                      <a16:colId xmlns:a16="http://schemas.microsoft.com/office/drawing/2014/main" val="3607867774"/>
                    </a:ext>
                  </a:extLst>
                </a:gridCol>
                <a:gridCol w="758190">
                  <a:extLst>
                    <a:ext uri="{9D8B030D-6E8A-4147-A177-3AD203B41FA5}">
                      <a16:colId xmlns:a16="http://schemas.microsoft.com/office/drawing/2014/main" val="4117124283"/>
                    </a:ext>
                  </a:extLst>
                </a:gridCol>
                <a:gridCol w="367030">
                  <a:extLst>
                    <a:ext uri="{9D8B030D-6E8A-4147-A177-3AD203B41FA5}">
                      <a16:colId xmlns:a16="http://schemas.microsoft.com/office/drawing/2014/main" val="2608824085"/>
                    </a:ext>
                  </a:extLst>
                </a:gridCol>
                <a:gridCol w="254635">
                  <a:extLst>
                    <a:ext uri="{9D8B030D-6E8A-4147-A177-3AD203B41FA5}">
                      <a16:colId xmlns:a16="http://schemas.microsoft.com/office/drawing/2014/main" val="338560744"/>
                    </a:ext>
                  </a:extLst>
                </a:gridCol>
              </a:tblGrid>
              <a:tr h="0">
                <a:tc gridSpan="4">
                  <a:txBody>
                    <a:bodyPr/>
                    <a:lstStyle/>
                    <a:p>
                      <a:pPr marL="0" marR="0" algn="ct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Presentation Template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r">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6037135"/>
                  </a:ext>
                </a:extLst>
              </a:tr>
              <a:tr h="0">
                <a:tc>
                  <a:txBody>
                    <a:bodyPr/>
                    <a:lstStyle/>
                    <a:p>
                      <a:pPr marL="0" marR="0" algn="r">
                        <a:spcBef>
                          <a:spcPts val="0"/>
                        </a:spcBef>
                        <a:spcAft>
                          <a:spcPts val="0"/>
                        </a:spcAft>
                        <a:tabLst>
                          <a:tab pos="2971800" algn="ctr"/>
                          <a:tab pos="5943600" algn="r"/>
                        </a:tabLst>
                      </a:pPr>
                      <a:r>
                        <a:rPr lang="en-US" sz="700" b="0" dirty="0">
                          <a:solidFill>
                            <a:schemeClr val="tx1"/>
                          </a:solidFill>
                          <a:effectLst/>
                          <a:latin typeface="Bookman Old Style" panose="02050604050505020204" pitchFamily="18" charset="0"/>
                        </a:rPr>
                        <a:t>As of:</a:t>
                      </a:r>
                      <a:endParaRPr lang="en-US" sz="11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tabLst>
                          <a:tab pos="2971800" algn="ctr"/>
                          <a:tab pos="5943600" algn="r"/>
                        </a:tabLst>
                      </a:pPr>
                      <a:r>
                        <a:rPr lang="en-US" sz="700" b="1" dirty="0">
                          <a:solidFill>
                            <a:schemeClr val="tx1"/>
                          </a:solidFill>
                          <a:effectLst/>
                          <a:latin typeface="Bookman Old Style" panose="02050604050505020204" pitchFamily="18" charset="0"/>
                        </a:rPr>
                        <a:t>Aug 10,2020</a:t>
                      </a: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rPr>
                        <a:t>Page:</a:t>
                      </a:r>
                      <a:endParaRPr lang="en-US" sz="11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tabLst>
                          <a:tab pos="2971800" algn="ctr"/>
                          <a:tab pos="5943600" algn="r"/>
                        </a:tabLst>
                      </a:pP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8909291"/>
                  </a:ext>
                </a:extLst>
              </a:tr>
            </a:tbl>
          </a:graphicData>
        </a:graphic>
      </p:graphicFrame>
      <p:sp>
        <p:nvSpPr>
          <p:cNvPr id="4" name="Slide Number Placeholder 5">
            <a:extLst>
              <a:ext uri="{FF2B5EF4-FFF2-40B4-BE49-F238E27FC236}">
                <a16:creationId xmlns:a16="http://schemas.microsoft.com/office/drawing/2014/main" id="{8BE6DCC2-C59F-46CD-8B0A-2E4BF91AA6B2}"/>
              </a:ext>
            </a:extLst>
          </p:cNvPr>
          <p:cNvSpPr txBox="1">
            <a:spLocks/>
          </p:cNvSpPr>
          <p:nvPr userDrawn="1"/>
        </p:nvSpPr>
        <p:spPr>
          <a:xfrm>
            <a:off x="10418552" y="6450098"/>
            <a:ext cx="414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A6D72F-D5D8-40ED-8A86-6B759318CC63}" type="slidenum">
              <a:rPr lang="en-US" sz="1000" smtClean="0"/>
              <a:pPr/>
              <a:t>‹#›</a:t>
            </a:fld>
            <a:endParaRPr lang="en-US" dirty="0"/>
          </a:p>
        </p:txBody>
      </p:sp>
    </p:spTree>
    <p:extLst>
      <p:ext uri="{BB962C8B-B14F-4D97-AF65-F5344CB8AC3E}">
        <p14:creationId xmlns:p14="http://schemas.microsoft.com/office/powerpoint/2010/main" val="594154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B5B3337-857B-4BDE-86D2-386B53A79621}"/>
              </a:ext>
            </a:extLst>
          </p:cNvPr>
          <p:cNvSpPr/>
          <p:nvPr userDrawn="1"/>
        </p:nvSpPr>
        <p:spPr>
          <a:xfrm>
            <a:off x="-255917" y="0"/>
            <a:ext cx="12447917" cy="4546154"/>
          </a:xfrm>
          <a:prstGeom prst="rect">
            <a:avLst/>
          </a:prstGeom>
          <a:solidFill>
            <a:srgbClr val="9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4E4C8053-B688-4AE7-907D-86BA4906827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2284"/>
          <a:stretch/>
        </p:blipFill>
        <p:spPr>
          <a:xfrm>
            <a:off x="6830680" y="6121705"/>
            <a:ext cx="4517367" cy="693518"/>
          </a:xfrm>
          <a:prstGeom prst="rect">
            <a:avLst/>
          </a:prstGeom>
        </p:spPr>
      </p:pic>
      <p:pic>
        <p:nvPicPr>
          <p:cNvPr id="12" name="Picture 11">
            <a:extLst>
              <a:ext uri="{FF2B5EF4-FFF2-40B4-BE49-F238E27FC236}">
                <a16:creationId xmlns:a16="http://schemas.microsoft.com/office/drawing/2014/main" id="{347AFCB6-3674-4EBC-942E-9E54E0F7618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58309" y="416358"/>
            <a:ext cx="7875381" cy="3937690"/>
          </a:xfrm>
          <a:prstGeom prst="rect">
            <a:avLst/>
          </a:prstGeom>
        </p:spPr>
      </p:pic>
      <p:pic>
        <p:nvPicPr>
          <p:cNvPr id="11" name="Picture 10">
            <a:extLst>
              <a:ext uri="{FF2B5EF4-FFF2-40B4-BE49-F238E27FC236}">
                <a16:creationId xmlns:a16="http://schemas.microsoft.com/office/drawing/2014/main" id="{E9BE8722-3716-4492-9692-E96ABE3A98C9}"/>
              </a:ext>
            </a:extLst>
          </p:cNvPr>
          <p:cNvPicPr/>
          <p:nvPr userDrawn="1"/>
        </p:nvPicPr>
        <p:blipFill rotWithShape="1">
          <a:blip r:embed="rId4" cstate="print">
            <a:extLst>
              <a:ext uri="{28A0092B-C50C-407E-A947-70E740481C1C}">
                <a14:useLocalDpi xmlns:a14="http://schemas.microsoft.com/office/drawing/2010/main" val="0"/>
              </a:ext>
            </a:extLst>
          </a:blip>
          <a:srcRect r="8240"/>
          <a:stretch/>
        </p:blipFill>
        <p:spPr bwMode="auto">
          <a:xfrm>
            <a:off x="920146" y="6124847"/>
            <a:ext cx="5910534" cy="652699"/>
          </a:xfrm>
          <a:prstGeom prst="rect">
            <a:avLst/>
          </a:prstGeom>
          <a:noFill/>
          <a:ln>
            <a:noFill/>
          </a:ln>
        </p:spPr>
      </p:pic>
      <p:graphicFrame>
        <p:nvGraphicFramePr>
          <p:cNvPr id="2" name="Table 1">
            <a:extLst>
              <a:ext uri="{FF2B5EF4-FFF2-40B4-BE49-F238E27FC236}">
                <a16:creationId xmlns:a16="http://schemas.microsoft.com/office/drawing/2014/main" id="{E2507BE1-7E47-4482-BBA7-AA52084062E7}"/>
              </a:ext>
            </a:extLst>
          </p:cNvPr>
          <p:cNvGraphicFramePr>
            <a:graphicFrameLocks noGrp="1"/>
          </p:cNvGraphicFramePr>
          <p:nvPr userDrawn="1">
            <p:extLst>
              <p:ext uri="{D42A27DB-BD31-4B8C-83A1-F6EECF244321}">
                <p14:modId xmlns:p14="http://schemas.microsoft.com/office/powerpoint/2010/main" val="1602640661"/>
              </p:ext>
            </p:extLst>
          </p:nvPr>
        </p:nvGraphicFramePr>
        <p:xfrm>
          <a:off x="8814388" y="6455764"/>
          <a:ext cx="1979930" cy="274320"/>
        </p:xfrm>
        <a:graphic>
          <a:graphicData uri="http://schemas.openxmlformats.org/drawingml/2006/table">
            <a:tbl>
              <a:tblPr firstRow="1" firstCol="1" bandRow="1">
                <a:tableStyleId>{5C22544A-7EE6-4342-B048-85BDC9FD1C3A}</a:tableStyleId>
              </a:tblPr>
              <a:tblGrid>
                <a:gridCol w="600075">
                  <a:extLst>
                    <a:ext uri="{9D8B030D-6E8A-4147-A177-3AD203B41FA5}">
                      <a16:colId xmlns:a16="http://schemas.microsoft.com/office/drawing/2014/main" val="3607867774"/>
                    </a:ext>
                  </a:extLst>
                </a:gridCol>
                <a:gridCol w="758190">
                  <a:extLst>
                    <a:ext uri="{9D8B030D-6E8A-4147-A177-3AD203B41FA5}">
                      <a16:colId xmlns:a16="http://schemas.microsoft.com/office/drawing/2014/main" val="4117124283"/>
                    </a:ext>
                  </a:extLst>
                </a:gridCol>
                <a:gridCol w="367030">
                  <a:extLst>
                    <a:ext uri="{9D8B030D-6E8A-4147-A177-3AD203B41FA5}">
                      <a16:colId xmlns:a16="http://schemas.microsoft.com/office/drawing/2014/main" val="2608824085"/>
                    </a:ext>
                  </a:extLst>
                </a:gridCol>
                <a:gridCol w="254635">
                  <a:extLst>
                    <a:ext uri="{9D8B030D-6E8A-4147-A177-3AD203B41FA5}">
                      <a16:colId xmlns:a16="http://schemas.microsoft.com/office/drawing/2014/main" val="338560744"/>
                    </a:ext>
                  </a:extLst>
                </a:gridCol>
              </a:tblGrid>
              <a:tr h="0">
                <a:tc gridSpan="4">
                  <a:txBody>
                    <a:bodyPr/>
                    <a:lstStyle/>
                    <a:p>
                      <a:pPr marL="0" marR="0" algn="ct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Presentation Template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r">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6037135"/>
                  </a:ext>
                </a:extLst>
              </a:tr>
              <a:tr h="0">
                <a:tc>
                  <a:txBody>
                    <a:bodyPr/>
                    <a:lstStyle/>
                    <a:p>
                      <a:pPr marL="0" marR="0" algn="r">
                        <a:spcBef>
                          <a:spcPts val="0"/>
                        </a:spcBef>
                        <a:spcAft>
                          <a:spcPts val="0"/>
                        </a:spcAft>
                        <a:tabLst>
                          <a:tab pos="2971800" algn="ctr"/>
                          <a:tab pos="5943600" algn="r"/>
                        </a:tabLst>
                      </a:pPr>
                      <a:r>
                        <a:rPr lang="en-US" sz="700" b="0" dirty="0">
                          <a:solidFill>
                            <a:schemeClr val="tx1"/>
                          </a:solidFill>
                          <a:effectLst/>
                          <a:latin typeface="Bookman Old Style" panose="02050604050505020204" pitchFamily="18" charset="0"/>
                        </a:rPr>
                        <a:t>As of:</a:t>
                      </a:r>
                      <a:endParaRPr lang="en-US" sz="11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tabLst>
                          <a:tab pos="2971800" algn="ctr"/>
                          <a:tab pos="5943600" algn="r"/>
                        </a:tabLst>
                      </a:pPr>
                      <a:r>
                        <a:rPr lang="en-US" sz="700" b="1" dirty="0">
                          <a:solidFill>
                            <a:schemeClr val="tx1"/>
                          </a:solidFill>
                          <a:effectLst/>
                          <a:latin typeface="Bookman Old Style" panose="02050604050505020204" pitchFamily="18" charset="0"/>
                        </a:rPr>
                        <a:t>Aug 10,2020</a:t>
                      </a: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rPr>
                        <a:t>Page:</a:t>
                      </a:r>
                      <a:endParaRPr lang="en-US" sz="11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tabLst>
                          <a:tab pos="2971800" algn="ctr"/>
                          <a:tab pos="5943600" algn="r"/>
                        </a:tabLst>
                      </a:pP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8909291"/>
                  </a:ext>
                </a:extLst>
              </a:tr>
            </a:tbl>
          </a:graphicData>
        </a:graphic>
      </p:graphicFrame>
      <p:sp>
        <p:nvSpPr>
          <p:cNvPr id="3" name="Slide Number Placeholder 5">
            <a:extLst>
              <a:ext uri="{FF2B5EF4-FFF2-40B4-BE49-F238E27FC236}">
                <a16:creationId xmlns:a16="http://schemas.microsoft.com/office/drawing/2014/main" id="{0A849F03-A332-42CE-A4F7-2E0EADAD3EA4}"/>
              </a:ext>
            </a:extLst>
          </p:cNvPr>
          <p:cNvSpPr txBox="1">
            <a:spLocks/>
          </p:cNvSpPr>
          <p:nvPr userDrawn="1"/>
        </p:nvSpPr>
        <p:spPr>
          <a:xfrm>
            <a:off x="10418552" y="6450098"/>
            <a:ext cx="414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A6D72F-D5D8-40ED-8A86-6B759318CC63}" type="slidenum">
              <a:rPr lang="en-US" sz="1000" smtClean="0"/>
              <a:pPr/>
              <a:t>‹#›</a:t>
            </a:fld>
            <a:endParaRPr lang="en-US" dirty="0"/>
          </a:p>
        </p:txBody>
      </p:sp>
    </p:spTree>
    <p:extLst>
      <p:ext uri="{BB962C8B-B14F-4D97-AF65-F5344CB8AC3E}">
        <p14:creationId xmlns:p14="http://schemas.microsoft.com/office/powerpoint/2010/main" val="3445435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35280C1-1489-411E-A38D-E8E6DBE3F24C}"/>
              </a:ext>
            </a:extLst>
          </p:cNvPr>
          <p:cNvSpPr/>
          <p:nvPr userDrawn="1"/>
        </p:nvSpPr>
        <p:spPr>
          <a:xfrm>
            <a:off x="-255916" y="-50306"/>
            <a:ext cx="5439104" cy="2107706"/>
          </a:xfrm>
          <a:prstGeom prst="rect">
            <a:avLst/>
          </a:prstGeom>
          <a:solidFill>
            <a:srgbClr val="9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2F5C7A-5A10-43B1-8DD8-DDAC0292E5E1}"/>
              </a:ext>
            </a:extLst>
          </p:cNvPr>
          <p:cNvSpPr>
            <a:spLocks noGrp="1"/>
          </p:cNvSpPr>
          <p:nvPr>
            <p:ph type="title"/>
          </p:nvPr>
        </p:nvSpPr>
        <p:spPr>
          <a:xfrm>
            <a:off x="839788" y="457200"/>
            <a:ext cx="3932237" cy="1600200"/>
          </a:xfrm>
        </p:spPr>
        <p:txBody>
          <a:bodyPr anchor="b"/>
          <a:lstStyle>
            <a:lvl1pPr>
              <a:defRPr sz="3200" b="1">
                <a:solidFill>
                  <a:schemeClr val="bg1"/>
                </a:solidFill>
                <a:latin typeface="Bookman Old Style" panose="02050604050505020204" pitchFamily="18"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0642268-8690-48F0-83ED-6BDD4FAA78F6}"/>
              </a:ext>
            </a:extLst>
          </p:cNvPr>
          <p:cNvSpPr>
            <a:spLocks noGrp="1"/>
          </p:cNvSpPr>
          <p:nvPr>
            <p:ph idx="1"/>
          </p:nvPr>
        </p:nvSpPr>
        <p:spPr>
          <a:xfrm>
            <a:off x="5183188" y="987425"/>
            <a:ext cx="6172200" cy="4873625"/>
          </a:xfrm>
        </p:spPr>
        <p:txBody>
          <a:bodyPr/>
          <a:lstStyle>
            <a:lvl1pPr>
              <a:defRPr sz="3200">
                <a:latin typeface="Bookman Old Style" panose="02050604050505020204" pitchFamily="18" charset="0"/>
              </a:defRPr>
            </a:lvl1pPr>
            <a:lvl2pPr>
              <a:defRPr sz="2800">
                <a:latin typeface="Bookman Old Style" panose="02050604050505020204" pitchFamily="18" charset="0"/>
              </a:defRPr>
            </a:lvl2pPr>
            <a:lvl3pPr>
              <a:defRPr sz="2400">
                <a:latin typeface="Bookman Old Style" panose="02050604050505020204" pitchFamily="18" charset="0"/>
              </a:defRPr>
            </a:lvl3pPr>
            <a:lvl4pPr>
              <a:defRPr sz="2000">
                <a:latin typeface="Bookman Old Style" panose="02050604050505020204" pitchFamily="18" charset="0"/>
              </a:defRPr>
            </a:lvl4pPr>
            <a:lvl5pPr>
              <a:defRPr sz="2000">
                <a:latin typeface="Bookman Old Style" panose="02050604050505020204" pitchFamily="18"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07062DCA-5D02-4EC3-94E6-9FCCF3EB45DE}"/>
              </a:ext>
            </a:extLst>
          </p:cNvPr>
          <p:cNvSpPr>
            <a:spLocks noGrp="1"/>
          </p:cNvSpPr>
          <p:nvPr>
            <p:ph type="body" sz="half" idx="2"/>
          </p:nvPr>
        </p:nvSpPr>
        <p:spPr>
          <a:xfrm>
            <a:off x="839788" y="2057400"/>
            <a:ext cx="3932237" cy="3811588"/>
          </a:xfrm>
        </p:spPr>
        <p:txBody>
          <a:bodyPr/>
          <a:lstStyle>
            <a:lvl1pPr marL="0" indent="0">
              <a:buNone/>
              <a:defRPr sz="1600">
                <a:latin typeface="Bookman Old Style" panose="020506040505050202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1" name="Picture 10">
            <a:extLst>
              <a:ext uri="{FF2B5EF4-FFF2-40B4-BE49-F238E27FC236}">
                <a16:creationId xmlns:a16="http://schemas.microsoft.com/office/drawing/2014/main" id="{002760E8-15EF-441C-84AF-EDB1FAA6CE4E}"/>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2284"/>
          <a:stretch/>
        </p:blipFill>
        <p:spPr>
          <a:xfrm>
            <a:off x="6830680" y="6121705"/>
            <a:ext cx="4517367" cy="693518"/>
          </a:xfrm>
          <a:prstGeom prst="rect">
            <a:avLst/>
          </a:prstGeom>
        </p:spPr>
      </p:pic>
      <p:pic>
        <p:nvPicPr>
          <p:cNvPr id="13" name="Picture 12">
            <a:extLst>
              <a:ext uri="{FF2B5EF4-FFF2-40B4-BE49-F238E27FC236}">
                <a16:creationId xmlns:a16="http://schemas.microsoft.com/office/drawing/2014/main" id="{FA123025-CF35-46DA-94D9-8843EC9E6F5F}"/>
              </a:ext>
            </a:extLst>
          </p:cNvPr>
          <p:cNvPicPr/>
          <p:nvPr userDrawn="1"/>
        </p:nvPicPr>
        <p:blipFill rotWithShape="1">
          <a:blip r:embed="rId3" cstate="print">
            <a:extLst>
              <a:ext uri="{28A0092B-C50C-407E-A947-70E740481C1C}">
                <a14:useLocalDpi xmlns:a14="http://schemas.microsoft.com/office/drawing/2010/main" val="0"/>
              </a:ext>
            </a:extLst>
          </a:blip>
          <a:srcRect r="8240"/>
          <a:stretch/>
        </p:blipFill>
        <p:spPr bwMode="auto">
          <a:xfrm>
            <a:off x="920146" y="6124847"/>
            <a:ext cx="5910534" cy="652699"/>
          </a:xfrm>
          <a:prstGeom prst="rect">
            <a:avLst/>
          </a:prstGeom>
          <a:noFill/>
          <a:ln>
            <a:noFill/>
          </a:ln>
        </p:spPr>
      </p:pic>
      <p:graphicFrame>
        <p:nvGraphicFramePr>
          <p:cNvPr id="5" name="Table 4">
            <a:extLst>
              <a:ext uri="{FF2B5EF4-FFF2-40B4-BE49-F238E27FC236}">
                <a16:creationId xmlns:a16="http://schemas.microsoft.com/office/drawing/2014/main" id="{4F561051-7801-415F-BA6A-F3092A279A4A}"/>
              </a:ext>
            </a:extLst>
          </p:cNvPr>
          <p:cNvGraphicFramePr>
            <a:graphicFrameLocks noGrp="1"/>
          </p:cNvGraphicFramePr>
          <p:nvPr userDrawn="1">
            <p:extLst>
              <p:ext uri="{D42A27DB-BD31-4B8C-83A1-F6EECF244321}">
                <p14:modId xmlns:p14="http://schemas.microsoft.com/office/powerpoint/2010/main" val="1602640661"/>
              </p:ext>
            </p:extLst>
          </p:nvPr>
        </p:nvGraphicFramePr>
        <p:xfrm>
          <a:off x="8814388" y="6455764"/>
          <a:ext cx="1979930" cy="274320"/>
        </p:xfrm>
        <a:graphic>
          <a:graphicData uri="http://schemas.openxmlformats.org/drawingml/2006/table">
            <a:tbl>
              <a:tblPr firstRow="1" firstCol="1" bandRow="1">
                <a:tableStyleId>{5C22544A-7EE6-4342-B048-85BDC9FD1C3A}</a:tableStyleId>
              </a:tblPr>
              <a:tblGrid>
                <a:gridCol w="600075">
                  <a:extLst>
                    <a:ext uri="{9D8B030D-6E8A-4147-A177-3AD203B41FA5}">
                      <a16:colId xmlns:a16="http://schemas.microsoft.com/office/drawing/2014/main" val="3607867774"/>
                    </a:ext>
                  </a:extLst>
                </a:gridCol>
                <a:gridCol w="758190">
                  <a:extLst>
                    <a:ext uri="{9D8B030D-6E8A-4147-A177-3AD203B41FA5}">
                      <a16:colId xmlns:a16="http://schemas.microsoft.com/office/drawing/2014/main" val="4117124283"/>
                    </a:ext>
                  </a:extLst>
                </a:gridCol>
                <a:gridCol w="367030">
                  <a:extLst>
                    <a:ext uri="{9D8B030D-6E8A-4147-A177-3AD203B41FA5}">
                      <a16:colId xmlns:a16="http://schemas.microsoft.com/office/drawing/2014/main" val="2608824085"/>
                    </a:ext>
                  </a:extLst>
                </a:gridCol>
                <a:gridCol w="254635">
                  <a:extLst>
                    <a:ext uri="{9D8B030D-6E8A-4147-A177-3AD203B41FA5}">
                      <a16:colId xmlns:a16="http://schemas.microsoft.com/office/drawing/2014/main" val="338560744"/>
                    </a:ext>
                  </a:extLst>
                </a:gridCol>
              </a:tblGrid>
              <a:tr h="0">
                <a:tc gridSpan="4">
                  <a:txBody>
                    <a:bodyPr/>
                    <a:lstStyle/>
                    <a:p>
                      <a:pPr marL="0" marR="0" algn="ct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Presentation Template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r">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6037135"/>
                  </a:ext>
                </a:extLst>
              </a:tr>
              <a:tr h="0">
                <a:tc>
                  <a:txBody>
                    <a:bodyPr/>
                    <a:lstStyle/>
                    <a:p>
                      <a:pPr marL="0" marR="0" algn="r">
                        <a:spcBef>
                          <a:spcPts val="0"/>
                        </a:spcBef>
                        <a:spcAft>
                          <a:spcPts val="0"/>
                        </a:spcAft>
                        <a:tabLst>
                          <a:tab pos="2971800" algn="ctr"/>
                          <a:tab pos="5943600" algn="r"/>
                        </a:tabLst>
                      </a:pPr>
                      <a:r>
                        <a:rPr lang="en-US" sz="700" b="0" dirty="0">
                          <a:solidFill>
                            <a:schemeClr val="tx1"/>
                          </a:solidFill>
                          <a:effectLst/>
                          <a:latin typeface="Bookman Old Style" panose="02050604050505020204" pitchFamily="18" charset="0"/>
                        </a:rPr>
                        <a:t>As of:</a:t>
                      </a:r>
                      <a:endParaRPr lang="en-US" sz="11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tabLst>
                          <a:tab pos="2971800" algn="ctr"/>
                          <a:tab pos="5943600" algn="r"/>
                        </a:tabLst>
                      </a:pPr>
                      <a:r>
                        <a:rPr lang="en-US" sz="700" b="1" dirty="0">
                          <a:solidFill>
                            <a:schemeClr val="tx1"/>
                          </a:solidFill>
                          <a:effectLst/>
                          <a:latin typeface="Bookman Old Style" panose="02050604050505020204" pitchFamily="18" charset="0"/>
                        </a:rPr>
                        <a:t>Aug 10,2020</a:t>
                      </a: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rPr>
                        <a:t>Page:</a:t>
                      </a:r>
                      <a:endParaRPr lang="en-US" sz="11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tabLst>
                          <a:tab pos="2971800" algn="ctr"/>
                          <a:tab pos="5943600" algn="r"/>
                        </a:tabLst>
                      </a:pP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8909291"/>
                  </a:ext>
                </a:extLst>
              </a:tr>
            </a:tbl>
          </a:graphicData>
        </a:graphic>
      </p:graphicFrame>
      <p:sp>
        <p:nvSpPr>
          <p:cNvPr id="6" name="Slide Number Placeholder 5">
            <a:extLst>
              <a:ext uri="{FF2B5EF4-FFF2-40B4-BE49-F238E27FC236}">
                <a16:creationId xmlns:a16="http://schemas.microsoft.com/office/drawing/2014/main" id="{E9C63031-3624-4286-B50F-FB2777677955}"/>
              </a:ext>
            </a:extLst>
          </p:cNvPr>
          <p:cNvSpPr txBox="1">
            <a:spLocks/>
          </p:cNvSpPr>
          <p:nvPr userDrawn="1"/>
        </p:nvSpPr>
        <p:spPr>
          <a:xfrm>
            <a:off x="10418552" y="6450098"/>
            <a:ext cx="414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A6D72F-D5D8-40ED-8A86-6B759318CC63}" type="slidenum">
              <a:rPr lang="en-US" sz="1000" smtClean="0"/>
              <a:pPr/>
              <a:t>‹#›</a:t>
            </a:fld>
            <a:endParaRPr lang="en-US" dirty="0"/>
          </a:p>
        </p:txBody>
      </p:sp>
    </p:spTree>
    <p:extLst>
      <p:ext uri="{BB962C8B-B14F-4D97-AF65-F5344CB8AC3E}">
        <p14:creationId xmlns:p14="http://schemas.microsoft.com/office/powerpoint/2010/main" val="4181667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25F8A5-A392-434F-8C58-95603D7085A3}"/>
              </a:ext>
            </a:extLst>
          </p:cNvPr>
          <p:cNvSpPr/>
          <p:nvPr userDrawn="1"/>
        </p:nvSpPr>
        <p:spPr>
          <a:xfrm>
            <a:off x="-255916" y="-50306"/>
            <a:ext cx="5439104" cy="2107706"/>
          </a:xfrm>
          <a:prstGeom prst="rect">
            <a:avLst/>
          </a:prstGeom>
          <a:solidFill>
            <a:srgbClr val="9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618F05-C9EC-4D76-96DA-55FFBE07664D}"/>
              </a:ext>
            </a:extLst>
          </p:cNvPr>
          <p:cNvSpPr>
            <a:spLocks noGrp="1"/>
          </p:cNvSpPr>
          <p:nvPr>
            <p:ph type="title"/>
          </p:nvPr>
        </p:nvSpPr>
        <p:spPr>
          <a:xfrm>
            <a:off x="839788" y="457200"/>
            <a:ext cx="3932237" cy="1600200"/>
          </a:xfrm>
        </p:spPr>
        <p:txBody>
          <a:bodyPr anchor="b"/>
          <a:lstStyle>
            <a:lvl1pPr>
              <a:defRPr sz="3200" b="1">
                <a:solidFill>
                  <a:schemeClr val="bg1"/>
                </a:solidFill>
                <a:latin typeface="Bookman Old Style" panose="02050604050505020204" pitchFamily="18" charset="0"/>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26922A36-F9B7-4010-8E96-624CA16FDE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0F92C17-8901-4CB9-B051-477BB17691AE}"/>
              </a:ext>
            </a:extLst>
          </p:cNvPr>
          <p:cNvSpPr>
            <a:spLocks noGrp="1"/>
          </p:cNvSpPr>
          <p:nvPr>
            <p:ph type="body" sz="half" idx="2"/>
          </p:nvPr>
        </p:nvSpPr>
        <p:spPr>
          <a:xfrm>
            <a:off x="839788" y="2057400"/>
            <a:ext cx="3932237" cy="3811588"/>
          </a:xfrm>
        </p:spPr>
        <p:txBody>
          <a:bodyPr/>
          <a:lstStyle>
            <a:lvl1pPr marL="0" indent="0">
              <a:buNone/>
              <a:defRPr sz="1600">
                <a:latin typeface="Bookman Old Style" panose="020506040505050202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1" name="Picture 10">
            <a:extLst>
              <a:ext uri="{FF2B5EF4-FFF2-40B4-BE49-F238E27FC236}">
                <a16:creationId xmlns:a16="http://schemas.microsoft.com/office/drawing/2014/main" id="{C6B97755-5B6A-4ED8-B6F5-C6FF832C7EB6}"/>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2284"/>
          <a:stretch/>
        </p:blipFill>
        <p:spPr>
          <a:xfrm>
            <a:off x="6830680" y="6121705"/>
            <a:ext cx="4517367" cy="693518"/>
          </a:xfrm>
          <a:prstGeom prst="rect">
            <a:avLst/>
          </a:prstGeom>
        </p:spPr>
      </p:pic>
      <p:pic>
        <p:nvPicPr>
          <p:cNvPr id="13" name="Picture 12">
            <a:extLst>
              <a:ext uri="{FF2B5EF4-FFF2-40B4-BE49-F238E27FC236}">
                <a16:creationId xmlns:a16="http://schemas.microsoft.com/office/drawing/2014/main" id="{193511D9-BF0E-47F0-9471-6EF44EA53FB9}"/>
              </a:ext>
            </a:extLst>
          </p:cNvPr>
          <p:cNvPicPr/>
          <p:nvPr userDrawn="1"/>
        </p:nvPicPr>
        <p:blipFill rotWithShape="1">
          <a:blip r:embed="rId3" cstate="print">
            <a:extLst>
              <a:ext uri="{28A0092B-C50C-407E-A947-70E740481C1C}">
                <a14:useLocalDpi xmlns:a14="http://schemas.microsoft.com/office/drawing/2010/main" val="0"/>
              </a:ext>
            </a:extLst>
          </a:blip>
          <a:srcRect r="8240"/>
          <a:stretch/>
        </p:blipFill>
        <p:spPr bwMode="auto">
          <a:xfrm>
            <a:off x="920146" y="6124847"/>
            <a:ext cx="5910534" cy="652699"/>
          </a:xfrm>
          <a:prstGeom prst="rect">
            <a:avLst/>
          </a:prstGeom>
          <a:noFill/>
          <a:ln>
            <a:noFill/>
          </a:ln>
        </p:spPr>
      </p:pic>
      <p:graphicFrame>
        <p:nvGraphicFramePr>
          <p:cNvPr id="5" name="Table 4">
            <a:extLst>
              <a:ext uri="{FF2B5EF4-FFF2-40B4-BE49-F238E27FC236}">
                <a16:creationId xmlns:a16="http://schemas.microsoft.com/office/drawing/2014/main" id="{E2215EB6-F94A-489C-A058-65516DDAF546}"/>
              </a:ext>
            </a:extLst>
          </p:cNvPr>
          <p:cNvGraphicFramePr>
            <a:graphicFrameLocks noGrp="1"/>
          </p:cNvGraphicFramePr>
          <p:nvPr userDrawn="1">
            <p:extLst>
              <p:ext uri="{D42A27DB-BD31-4B8C-83A1-F6EECF244321}">
                <p14:modId xmlns:p14="http://schemas.microsoft.com/office/powerpoint/2010/main" val="1602640661"/>
              </p:ext>
            </p:extLst>
          </p:nvPr>
        </p:nvGraphicFramePr>
        <p:xfrm>
          <a:off x="8814388" y="6455764"/>
          <a:ext cx="1979930" cy="274320"/>
        </p:xfrm>
        <a:graphic>
          <a:graphicData uri="http://schemas.openxmlformats.org/drawingml/2006/table">
            <a:tbl>
              <a:tblPr firstRow="1" firstCol="1" bandRow="1">
                <a:tableStyleId>{5C22544A-7EE6-4342-B048-85BDC9FD1C3A}</a:tableStyleId>
              </a:tblPr>
              <a:tblGrid>
                <a:gridCol w="600075">
                  <a:extLst>
                    <a:ext uri="{9D8B030D-6E8A-4147-A177-3AD203B41FA5}">
                      <a16:colId xmlns:a16="http://schemas.microsoft.com/office/drawing/2014/main" val="3607867774"/>
                    </a:ext>
                  </a:extLst>
                </a:gridCol>
                <a:gridCol w="758190">
                  <a:extLst>
                    <a:ext uri="{9D8B030D-6E8A-4147-A177-3AD203B41FA5}">
                      <a16:colId xmlns:a16="http://schemas.microsoft.com/office/drawing/2014/main" val="4117124283"/>
                    </a:ext>
                  </a:extLst>
                </a:gridCol>
                <a:gridCol w="367030">
                  <a:extLst>
                    <a:ext uri="{9D8B030D-6E8A-4147-A177-3AD203B41FA5}">
                      <a16:colId xmlns:a16="http://schemas.microsoft.com/office/drawing/2014/main" val="2608824085"/>
                    </a:ext>
                  </a:extLst>
                </a:gridCol>
                <a:gridCol w="254635">
                  <a:extLst>
                    <a:ext uri="{9D8B030D-6E8A-4147-A177-3AD203B41FA5}">
                      <a16:colId xmlns:a16="http://schemas.microsoft.com/office/drawing/2014/main" val="338560744"/>
                    </a:ext>
                  </a:extLst>
                </a:gridCol>
              </a:tblGrid>
              <a:tr h="0">
                <a:tc gridSpan="4">
                  <a:txBody>
                    <a:bodyPr/>
                    <a:lstStyle/>
                    <a:p>
                      <a:pPr marL="0" marR="0" algn="ct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Presentation Template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r">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spcBef>
                          <a:spcPts val="0"/>
                        </a:spcBef>
                        <a:spcAft>
                          <a:spcPts val="0"/>
                        </a:spcAft>
                        <a:tabLst>
                          <a:tab pos="2971800" algn="ctr"/>
                          <a:tab pos="5943600" algn="r"/>
                        </a:tabLs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6037135"/>
                  </a:ext>
                </a:extLst>
              </a:tr>
              <a:tr h="0">
                <a:tc>
                  <a:txBody>
                    <a:bodyPr/>
                    <a:lstStyle/>
                    <a:p>
                      <a:pPr marL="0" marR="0" algn="r">
                        <a:spcBef>
                          <a:spcPts val="0"/>
                        </a:spcBef>
                        <a:spcAft>
                          <a:spcPts val="0"/>
                        </a:spcAft>
                        <a:tabLst>
                          <a:tab pos="2971800" algn="ctr"/>
                          <a:tab pos="5943600" algn="r"/>
                        </a:tabLst>
                      </a:pPr>
                      <a:r>
                        <a:rPr lang="en-US" sz="700" b="0" dirty="0">
                          <a:solidFill>
                            <a:schemeClr val="tx1"/>
                          </a:solidFill>
                          <a:effectLst/>
                          <a:latin typeface="Bookman Old Style" panose="02050604050505020204" pitchFamily="18" charset="0"/>
                        </a:rPr>
                        <a:t>As of:</a:t>
                      </a:r>
                      <a:endParaRPr lang="en-US" sz="11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tabLst>
                          <a:tab pos="2971800" algn="ctr"/>
                          <a:tab pos="5943600" algn="r"/>
                        </a:tabLst>
                      </a:pPr>
                      <a:r>
                        <a:rPr lang="en-US" sz="700" b="1" dirty="0">
                          <a:solidFill>
                            <a:schemeClr val="tx1"/>
                          </a:solidFill>
                          <a:effectLst/>
                          <a:latin typeface="Bookman Old Style" panose="02050604050505020204" pitchFamily="18" charset="0"/>
                        </a:rPr>
                        <a:t>Aug 10,2020</a:t>
                      </a: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spcBef>
                          <a:spcPts val="0"/>
                        </a:spcBef>
                        <a:spcAft>
                          <a:spcPts val="0"/>
                        </a:spcAft>
                        <a:tabLst>
                          <a:tab pos="2971800" algn="ctr"/>
                          <a:tab pos="5943600" algn="r"/>
                        </a:tabLst>
                      </a:pPr>
                      <a:r>
                        <a:rPr lang="en-US" sz="700" dirty="0">
                          <a:solidFill>
                            <a:schemeClr val="tx1"/>
                          </a:solidFill>
                          <a:effectLst/>
                          <a:latin typeface="Bookman Old Style" panose="02050604050505020204" pitchFamily="18" charset="0"/>
                        </a:rPr>
                        <a:t>Page:</a:t>
                      </a:r>
                      <a:endParaRPr lang="en-US" sz="11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tabLst>
                          <a:tab pos="2971800" algn="ctr"/>
                          <a:tab pos="5943600" algn="r"/>
                        </a:tabLst>
                      </a:pPr>
                      <a:endParaRPr lang="en-US" sz="1100" b="1"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8909291"/>
                  </a:ext>
                </a:extLst>
              </a:tr>
            </a:tbl>
          </a:graphicData>
        </a:graphic>
      </p:graphicFrame>
      <p:sp>
        <p:nvSpPr>
          <p:cNvPr id="6" name="Slide Number Placeholder 5">
            <a:extLst>
              <a:ext uri="{FF2B5EF4-FFF2-40B4-BE49-F238E27FC236}">
                <a16:creationId xmlns:a16="http://schemas.microsoft.com/office/drawing/2014/main" id="{6C55F3F1-8B45-4D78-B082-82D3808260D9}"/>
              </a:ext>
            </a:extLst>
          </p:cNvPr>
          <p:cNvSpPr txBox="1">
            <a:spLocks/>
          </p:cNvSpPr>
          <p:nvPr userDrawn="1"/>
        </p:nvSpPr>
        <p:spPr>
          <a:xfrm>
            <a:off x="10418552" y="6450098"/>
            <a:ext cx="414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A6D72F-D5D8-40ED-8A86-6B759318CC63}" type="slidenum">
              <a:rPr lang="en-US" sz="1000" smtClean="0"/>
              <a:pPr/>
              <a:t>‹#›</a:t>
            </a:fld>
            <a:endParaRPr lang="en-US" dirty="0"/>
          </a:p>
        </p:txBody>
      </p:sp>
    </p:spTree>
    <p:extLst>
      <p:ext uri="{BB962C8B-B14F-4D97-AF65-F5344CB8AC3E}">
        <p14:creationId xmlns:p14="http://schemas.microsoft.com/office/powerpoint/2010/main" val="3774013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7CCF0F-3F45-471D-ACAC-E5B0AD8718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09771F-D520-4C00-9BCD-18A7F83DA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E1BB5-05AE-4E9B-B9F0-714A90E444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E61A2A-A924-49B0-9433-0FCD3D5333F9}" type="datetimeFigureOut">
              <a:rPr lang="en-US" smtClean="0"/>
              <a:t>8/4/2022</a:t>
            </a:fld>
            <a:endParaRPr lang="en-US"/>
          </a:p>
        </p:txBody>
      </p:sp>
      <p:sp>
        <p:nvSpPr>
          <p:cNvPr id="5" name="Footer Placeholder 4">
            <a:extLst>
              <a:ext uri="{FF2B5EF4-FFF2-40B4-BE49-F238E27FC236}">
                <a16:creationId xmlns:a16="http://schemas.microsoft.com/office/drawing/2014/main" id="{E777FF29-AE11-4062-A8D4-A1CCAF0B57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1A08604-D03B-4DB5-86DB-9F09EF2593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6D72F-D5D8-40ED-8A86-6B759318CC63}" type="slidenum">
              <a:rPr lang="en-US" smtClean="0"/>
              <a:t>‹#›</a:t>
            </a:fld>
            <a:endParaRPr lang="en-US"/>
          </a:p>
        </p:txBody>
      </p:sp>
    </p:spTree>
    <p:extLst>
      <p:ext uri="{BB962C8B-B14F-4D97-AF65-F5344CB8AC3E}">
        <p14:creationId xmlns:p14="http://schemas.microsoft.com/office/powerpoint/2010/main" val="4156272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2022%20Annual%20Training%20Plan.%2003.16.2022.docx"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hyperlink" Target="../2021.01.04_%20Reconstitution%20of%20PRAISE.docx" TargetMode="Externa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png"/><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2" Type="http://schemas.openxmlformats.org/officeDocument/2006/relationships/hyperlink" Target="../2022.04.13RACERS%20Awards%20Search.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01CF-47B5-48F0-9A8D-ADA3CEBF0FC5}"/>
              </a:ext>
            </a:extLst>
          </p:cNvPr>
          <p:cNvSpPr>
            <a:spLocks noGrp="1"/>
          </p:cNvSpPr>
          <p:nvPr>
            <p:ph type="ctrTitle"/>
          </p:nvPr>
        </p:nvSpPr>
        <p:spPr>
          <a:xfrm>
            <a:off x="349126" y="1751209"/>
            <a:ext cx="7833559" cy="3355581"/>
          </a:xfrm>
        </p:spPr>
        <p:txBody>
          <a:bodyPr>
            <a:normAutofit/>
          </a:bodyPr>
          <a:lstStyle/>
          <a:p>
            <a:r>
              <a:rPr lang="en-US" sz="6000" dirty="0">
                <a:solidFill>
                  <a:srgbClr val="FFFF00"/>
                </a:solidFill>
              </a:rPr>
              <a:t>REWARDS AND INCENTIVES</a:t>
            </a:r>
            <a:br>
              <a:rPr lang="en-US" sz="4400" dirty="0">
                <a:solidFill>
                  <a:schemeClr val="accent4">
                    <a:lumMod val="60000"/>
                    <a:lumOff val="40000"/>
                  </a:schemeClr>
                </a:solidFill>
              </a:rPr>
            </a:br>
            <a:r>
              <a:rPr lang="en-US" sz="1600" u="sng" dirty="0"/>
              <a:t>PRINCIPLE: ACCOUNTABILITY &amp; CONTINUOUS IMPROVEMENT</a:t>
            </a:r>
            <a:br>
              <a:rPr lang="en-US" sz="7300" dirty="0">
                <a:solidFill>
                  <a:schemeClr val="accent4">
                    <a:lumMod val="60000"/>
                    <a:lumOff val="40000"/>
                  </a:schemeClr>
                </a:solidFill>
              </a:rPr>
            </a:br>
            <a:br>
              <a:rPr lang="en-US" sz="4000" dirty="0">
                <a:solidFill>
                  <a:schemeClr val="accent4">
                    <a:lumMod val="60000"/>
                    <a:lumOff val="40000"/>
                  </a:schemeClr>
                </a:solidFill>
              </a:rPr>
            </a:br>
            <a:r>
              <a:rPr lang="en-US" sz="1600" dirty="0"/>
              <a:t>GLYZA MAE VALIENTE</a:t>
            </a:r>
            <a:br>
              <a:rPr lang="en-US" sz="1600" b="0" dirty="0"/>
            </a:br>
            <a:r>
              <a:rPr lang="en-US" sz="1600" b="0" dirty="0"/>
              <a:t>Education Program Specialist II</a:t>
            </a:r>
            <a:br>
              <a:rPr lang="en-US" sz="1600" b="0" dirty="0"/>
            </a:br>
            <a:r>
              <a:rPr lang="en-US" sz="1600" b="0" dirty="0"/>
              <a:t>SGOD-Human Resource Development</a:t>
            </a:r>
            <a:endParaRPr lang="en-US" sz="2000" dirty="0"/>
          </a:p>
        </p:txBody>
      </p:sp>
      <p:pic>
        <p:nvPicPr>
          <p:cNvPr id="5" name="Picture 4"/>
          <p:cNvPicPr>
            <a:picLocks noChangeAspect="1"/>
          </p:cNvPicPr>
          <p:nvPr/>
        </p:nvPicPr>
        <p:blipFill rotWithShape="1">
          <a:blip r:embed="rId2"/>
          <a:srcRect b="25071"/>
          <a:stretch/>
        </p:blipFill>
        <p:spPr>
          <a:xfrm>
            <a:off x="8182685" y="1569792"/>
            <a:ext cx="3651821" cy="3718416"/>
          </a:xfrm>
          <a:prstGeom prst="rect">
            <a:avLst/>
          </a:prstGeom>
        </p:spPr>
      </p:pic>
      <p:sp>
        <p:nvSpPr>
          <p:cNvPr id="3" name="TextBox 2">
            <a:extLst>
              <a:ext uri="{FF2B5EF4-FFF2-40B4-BE49-F238E27FC236}">
                <a16:creationId xmlns:a16="http://schemas.microsoft.com/office/drawing/2014/main" id="{97AD25E3-0A28-D20B-8121-A0432ADC5666}"/>
              </a:ext>
            </a:extLst>
          </p:cNvPr>
          <p:cNvSpPr txBox="1"/>
          <p:nvPr/>
        </p:nvSpPr>
        <p:spPr>
          <a:xfrm>
            <a:off x="7781925" y="5915025"/>
            <a:ext cx="3543300" cy="933450"/>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211061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t>DEPED PRAISE</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p:txBody>
          <a:bodyPr>
            <a:normAutofit/>
          </a:bodyPr>
          <a:lstStyle/>
          <a:p>
            <a:pPr marL="0" indent="0" algn="just">
              <a:buNone/>
            </a:pPr>
            <a:endParaRPr lang="en-PH" dirty="0"/>
          </a:p>
          <a:p>
            <a:pPr marL="0" indent="0" algn="just">
              <a:buNone/>
            </a:pPr>
            <a:r>
              <a:rPr lang="en-PH" dirty="0"/>
              <a:t>4. Monitor implementation of approved suggestion and ideas through feedback and reports; and</a:t>
            </a:r>
          </a:p>
          <a:p>
            <a:pPr marL="0" indent="0" algn="just">
              <a:buNone/>
            </a:pPr>
            <a:endParaRPr lang="en-PH" dirty="0"/>
          </a:p>
          <a:p>
            <a:pPr marL="0" indent="0" algn="just">
              <a:buNone/>
            </a:pPr>
            <a:r>
              <a:rPr lang="en-PH" dirty="0"/>
              <a:t>5. Prepare plans, identify resources and propose budget for the system on an annual basis.</a:t>
            </a:r>
          </a:p>
          <a:p>
            <a:pPr marL="0" indent="0" algn="just">
              <a:buNone/>
            </a:pPr>
            <a:endParaRPr lang="en-PH" dirty="0"/>
          </a:p>
          <a:p>
            <a:pPr marL="514350" indent="-514350" algn="just">
              <a:buAutoNum type="arabicPeriod"/>
            </a:pPr>
            <a:endParaRPr lang="en-PH" dirty="0"/>
          </a:p>
        </p:txBody>
      </p:sp>
      <p:sp>
        <p:nvSpPr>
          <p:cNvPr id="4" name="TextBox 3">
            <a:extLst>
              <a:ext uri="{FF2B5EF4-FFF2-40B4-BE49-F238E27FC236}">
                <a16:creationId xmlns:a16="http://schemas.microsoft.com/office/drawing/2014/main" id="{5BF30C1F-71B0-FC06-4E75-BB0957C02C06}"/>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1432189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FFFF00"/>
                </a:solidFill>
              </a:rPr>
              <a:t>DEPARTMENT LEVEL AWARD</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p:txBody>
          <a:bodyPr>
            <a:normAutofit lnSpcReduction="10000"/>
          </a:bodyPr>
          <a:lstStyle/>
          <a:p>
            <a:pPr marL="0" indent="0" algn="just">
              <a:buNone/>
            </a:pPr>
            <a:endParaRPr lang="en-PH" b="1" dirty="0"/>
          </a:p>
          <a:p>
            <a:pPr marL="514350" indent="-514350" algn="just">
              <a:buAutoNum type="arabicPeriod"/>
            </a:pPr>
            <a:r>
              <a:rPr lang="en-PH" b="1" dirty="0"/>
              <a:t>Most Outstanding Employee Award</a:t>
            </a:r>
          </a:p>
          <a:p>
            <a:pPr marL="0" indent="0" algn="just">
              <a:buNone/>
            </a:pPr>
            <a:r>
              <a:rPr lang="en-US" b="0" i="0" dirty="0">
                <a:solidFill>
                  <a:srgbClr val="000000"/>
                </a:solidFill>
                <a:effectLst/>
              </a:rPr>
              <a:t>granted to an individual or individuals who excelled among peers in a functional group, position or profession. </a:t>
            </a:r>
          </a:p>
          <a:p>
            <a:pPr marL="0" indent="0" algn="just">
              <a:buNone/>
            </a:pPr>
            <a:r>
              <a:rPr lang="en-US" dirty="0">
                <a:solidFill>
                  <a:srgbClr val="000000"/>
                </a:solidFill>
              </a:rPr>
              <a:t>e.g. Most Outstanding Teacher, Most Outstanding Coordinator, Most Outstanding Utility Worker</a:t>
            </a:r>
          </a:p>
          <a:p>
            <a:pPr marL="0" indent="0" algn="just">
              <a:buNone/>
            </a:pPr>
            <a:endParaRPr lang="en-US" dirty="0">
              <a:solidFill>
                <a:srgbClr val="000000"/>
              </a:solidFill>
            </a:endParaRPr>
          </a:p>
          <a:p>
            <a:pPr marL="0" indent="0" algn="just">
              <a:buNone/>
            </a:pPr>
            <a:r>
              <a:rPr lang="en-US" dirty="0">
                <a:solidFill>
                  <a:srgbClr val="000000"/>
                </a:solidFill>
              </a:rPr>
              <a:t>2. </a:t>
            </a:r>
            <a:r>
              <a:rPr lang="en-US" b="1" dirty="0" err="1">
                <a:solidFill>
                  <a:srgbClr val="000000"/>
                </a:solidFill>
              </a:rPr>
              <a:t>Gantimpala</a:t>
            </a:r>
            <a:r>
              <a:rPr lang="en-US" b="1" dirty="0">
                <a:solidFill>
                  <a:srgbClr val="000000"/>
                </a:solidFill>
              </a:rPr>
              <a:t> </a:t>
            </a:r>
            <a:r>
              <a:rPr lang="en-US" b="1" dirty="0" err="1">
                <a:solidFill>
                  <a:srgbClr val="000000"/>
                </a:solidFill>
              </a:rPr>
              <a:t>Agad</a:t>
            </a:r>
            <a:r>
              <a:rPr lang="en-US" b="1" dirty="0">
                <a:solidFill>
                  <a:srgbClr val="000000"/>
                </a:solidFill>
              </a:rPr>
              <a:t> Award- </a:t>
            </a:r>
            <a:r>
              <a:rPr lang="en-US" dirty="0">
                <a:solidFill>
                  <a:srgbClr val="000000"/>
                </a:solidFill>
              </a:rPr>
              <a:t>given outright to employees commended by clients for their courtesy, promptness, efficiency and dedication to duty</a:t>
            </a:r>
            <a:endParaRPr lang="en-PH" dirty="0"/>
          </a:p>
        </p:txBody>
      </p:sp>
      <p:sp>
        <p:nvSpPr>
          <p:cNvPr id="4" name="TextBox 3">
            <a:extLst>
              <a:ext uri="{FF2B5EF4-FFF2-40B4-BE49-F238E27FC236}">
                <a16:creationId xmlns:a16="http://schemas.microsoft.com/office/drawing/2014/main" id="{DE85B03A-F228-7D58-FA79-E4B72E7299C4}"/>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1226032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FFFF00"/>
                </a:solidFill>
              </a:rPr>
              <a:t>DEPARTMENT LEVEL AWARD</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p:txBody>
          <a:bodyPr>
            <a:normAutofit/>
          </a:bodyPr>
          <a:lstStyle/>
          <a:p>
            <a:pPr marL="0" indent="0" algn="just">
              <a:buNone/>
            </a:pPr>
            <a:r>
              <a:rPr lang="en-PH" dirty="0"/>
              <a:t>3. </a:t>
            </a:r>
            <a:r>
              <a:rPr lang="en-PH" b="1" dirty="0"/>
              <a:t>Exemplary Behavior Award- </a:t>
            </a:r>
            <a:r>
              <a:rPr lang="en-PH" dirty="0"/>
              <a:t>based on the eight norms of conduct under RA 6713 (Code of Conduct and Ethical Standards)</a:t>
            </a:r>
          </a:p>
          <a:p>
            <a:pPr marL="0" indent="0" algn="just">
              <a:buNone/>
            </a:pPr>
            <a:endParaRPr lang="en-PH" dirty="0"/>
          </a:p>
          <a:p>
            <a:pPr marL="0" indent="0" algn="just">
              <a:buNone/>
            </a:pPr>
            <a:r>
              <a:rPr lang="en-PH" dirty="0"/>
              <a:t>4. </a:t>
            </a:r>
            <a:r>
              <a:rPr lang="en-PH" b="1" dirty="0"/>
              <a:t>Best Organizational Unit Award- </a:t>
            </a:r>
            <a:r>
              <a:rPr lang="en-PH" dirty="0"/>
              <a:t>granted to the top organizational unit which may be a section, a department or office on a basis of meeting the organization’s performance target and other predetermined criteria</a:t>
            </a:r>
          </a:p>
        </p:txBody>
      </p:sp>
      <p:sp>
        <p:nvSpPr>
          <p:cNvPr id="4" name="TextBox 3">
            <a:extLst>
              <a:ext uri="{FF2B5EF4-FFF2-40B4-BE49-F238E27FC236}">
                <a16:creationId xmlns:a16="http://schemas.microsoft.com/office/drawing/2014/main" id="{DE6FF204-23D6-C332-FB93-59CA332340D9}"/>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4027153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FFFF00"/>
                </a:solidFill>
              </a:rPr>
              <a:t>DEPARTMENT LEVEL AWARD</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p:txBody>
          <a:bodyPr>
            <a:normAutofit lnSpcReduction="10000"/>
          </a:bodyPr>
          <a:lstStyle/>
          <a:p>
            <a:pPr marL="0" indent="0" algn="just">
              <a:buNone/>
            </a:pPr>
            <a:r>
              <a:rPr lang="en-PH" dirty="0"/>
              <a:t>5. </a:t>
            </a:r>
            <a:r>
              <a:rPr lang="en-PH" b="1" dirty="0"/>
              <a:t>Cost Economy Measure Award- </a:t>
            </a:r>
            <a:r>
              <a:rPr lang="en-PH" dirty="0"/>
              <a:t>granted to the an employee or team whose contributions such as ideas, suggestions, inventions, discoveries or performance of functions result in savings in terms of manhours and cost or otherwise benefit the school as a whole.</a:t>
            </a:r>
          </a:p>
          <a:p>
            <a:pPr marL="0" indent="0" algn="just">
              <a:buNone/>
            </a:pPr>
            <a:endParaRPr lang="en-PH" dirty="0"/>
          </a:p>
          <a:p>
            <a:pPr marL="0" indent="0" algn="just">
              <a:buNone/>
            </a:pPr>
            <a:r>
              <a:rPr lang="en-PH" dirty="0"/>
              <a:t>6. </a:t>
            </a:r>
            <a:r>
              <a:rPr lang="en-PH" b="1" dirty="0"/>
              <a:t>Service Award- </a:t>
            </a:r>
            <a:r>
              <a:rPr lang="en-PH" dirty="0"/>
              <a:t>conferred on retirees whether under optional or compulsory retirement schemes held during a fitting ceremony on or before the date of their retirement.</a:t>
            </a:r>
          </a:p>
          <a:p>
            <a:pPr marL="0" indent="0" algn="just">
              <a:buNone/>
            </a:pPr>
            <a:r>
              <a:rPr lang="en-PH" dirty="0"/>
              <a:t>7. Such other awards which the School may decide to give</a:t>
            </a:r>
          </a:p>
        </p:txBody>
      </p:sp>
      <p:sp>
        <p:nvSpPr>
          <p:cNvPr id="4" name="TextBox 3">
            <a:extLst>
              <a:ext uri="{FF2B5EF4-FFF2-40B4-BE49-F238E27FC236}">
                <a16:creationId xmlns:a16="http://schemas.microsoft.com/office/drawing/2014/main" id="{FC63AF14-2B05-E279-C9C4-0E6BBA8FFEF1}"/>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2166885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00B0F0"/>
                </a:solidFill>
              </a:rPr>
              <a:t>FORMS OF AWARDS AND INCENTIVES</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p:txBody>
          <a:bodyPr>
            <a:normAutofit/>
          </a:bodyPr>
          <a:lstStyle/>
          <a:p>
            <a:pPr marL="514350" indent="-514350" algn="just">
              <a:buAutoNum type="arabicPeriod"/>
            </a:pPr>
            <a:r>
              <a:rPr lang="en-PH" b="1" dirty="0"/>
              <a:t>Compensatory Time-Off- </a:t>
            </a:r>
            <a:r>
              <a:rPr lang="en-PH" dirty="0"/>
              <a:t>granted to an employee who has worked beyond his regular office hours on a project without overtime pay</a:t>
            </a:r>
          </a:p>
          <a:p>
            <a:pPr marL="514350" indent="-514350" algn="just">
              <a:buAutoNum type="arabicPeriod"/>
            </a:pPr>
            <a:endParaRPr lang="en-PH" dirty="0"/>
          </a:p>
          <a:p>
            <a:pPr marL="0" indent="0" algn="just">
              <a:buNone/>
            </a:pPr>
            <a:r>
              <a:rPr lang="en-PH" b="1" dirty="0"/>
              <a:t>2. </a:t>
            </a:r>
            <a:r>
              <a:rPr lang="en-PH" b="1" dirty="0" err="1"/>
              <a:t>Flexiplace</a:t>
            </a:r>
            <a:r>
              <a:rPr lang="en-PH" b="1" dirty="0"/>
              <a:t>- </a:t>
            </a:r>
            <a:r>
              <a:rPr lang="en-PH" dirty="0"/>
              <a:t>work arrangement allowed for qualified employee/s who has demonstrated responsibility, initiative and capacity to produce output/result and accomplishment outside of the workplace subject to established guidelines</a:t>
            </a:r>
          </a:p>
        </p:txBody>
      </p:sp>
      <p:sp>
        <p:nvSpPr>
          <p:cNvPr id="4" name="TextBox 3">
            <a:extLst>
              <a:ext uri="{FF2B5EF4-FFF2-40B4-BE49-F238E27FC236}">
                <a16:creationId xmlns:a16="http://schemas.microsoft.com/office/drawing/2014/main" id="{DE85B03A-F228-7D58-FA79-E4B72E7299C4}"/>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3659999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00B0F0"/>
                </a:solidFill>
              </a:rPr>
              <a:t>FORMS OF AWARDS AND INCENTIVES</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p:txBody>
          <a:bodyPr>
            <a:normAutofit/>
          </a:bodyPr>
          <a:lstStyle/>
          <a:p>
            <a:pPr marL="0" indent="0" algn="just">
              <a:buNone/>
            </a:pPr>
            <a:r>
              <a:rPr lang="en-PH" b="1" dirty="0"/>
              <a:t>3. “</a:t>
            </a:r>
            <a:r>
              <a:rPr lang="en-PH" b="1" dirty="0" err="1"/>
              <a:t>Salu-salo</a:t>
            </a:r>
            <a:r>
              <a:rPr lang="en-PH" b="1" dirty="0"/>
              <a:t>” Together- </a:t>
            </a:r>
            <a:r>
              <a:rPr lang="en-PH" dirty="0"/>
              <a:t>meal hosted by the superiors or supervisors for employees who have made significant contributions</a:t>
            </a:r>
          </a:p>
          <a:p>
            <a:pPr marL="0" indent="0" algn="just">
              <a:buNone/>
            </a:pPr>
            <a:r>
              <a:rPr lang="en-PH" b="1" dirty="0"/>
              <a:t>4. Personal Growth </a:t>
            </a:r>
            <a:r>
              <a:rPr lang="en-PH" dirty="0"/>
              <a:t>Opportunities- incentives which may be in the form of attendance in conferences on official business, membership in professional organizations, books, journals, tapes travel packages and other learning opportunities</a:t>
            </a:r>
          </a:p>
          <a:p>
            <a:pPr marL="0" indent="0" algn="just">
              <a:buNone/>
            </a:pPr>
            <a:r>
              <a:rPr lang="en-PH" b="1" dirty="0"/>
              <a:t>5. Trophies, Plaques, and Certificates</a:t>
            </a:r>
          </a:p>
        </p:txBody>
      </p:sp>
      <p:sp>
        <p:nvSpPr>
          <p:cNvPr id="4" name="TextBox 3">
            <a:extLst>
              <a:ext uri="{FF2B5EF4-FFF2-40B4-BE49-F238E27FC236}">
                <a16:creationId xmlns:a16="http://schemas.microsoft.com/office/drawing/2014/main" id="{DE85B03A-F228-7D58-FA79-E4B72E7299C4}"/>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3654708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00B0F0"/>
                </a:solidFill>
              </a:rPr>
              <a:t>FORMS OF AWARDS AND INCENTIVES</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p:txBody>
          <a:bodyPr>
            <a:normAutofit/>
          </a:bodyPr>
          <a:lstStyle/>
          <a:p>
            <a:pPr marL="0" indent="0" algn="just">
              <a:buNone/>
            </a:pPr>
            <a:r>
              <a:rPr lang="en-PH" b="1" dirty="0"/>
              <a:t>6. Monetary Award</a:t>
            </a:r>
          </a:p>
          <a:p>
            <a:pPr marL="0" indent="0" algn="just">
              <a:buNone/>
            </a:pPr>
            <a:endParaRPr lang="en-PH" b="1" dirty="0"/>
          </a:p>
          <a:p>
            <a:pPr marL="0" indent="0" algn="just">
              <a:buNone/>
            </a:pPr>
            <a:r>
              <a:rPr lang="en-PH" b="1" dirty="0"/>
              <a:t>7. Travel Packages</a:t>
            </a:r>
          </a:p>
          <a:p>
            <a:pPr marL="0" indent="0" algn="just">
              <a:buNone/>
            </a:pPr>
            <a:endParaRPr lang="en-PH" b="1" dirty="0"/>
          </a:p>
          <a:p>
            <a:pPr marL="0" indent="0" algn="just">
              <a:buNone/>
            </a:pPr>
            <a:r>
              <a:rPr lang="en-PH" b="1" dirty="0"/>
              <a:t>8. Other incentives- </a:t>
            </a:r>
            <a:r>
              <a:rPr lang="en-PH" dirty="0"/>
              <a:t>incentives in kind which may be in form of merchandise, computers, pagers, cellular phones, reserved parking space, recognition posted at the Wall of Fame, feature in agency publication and others</a:t>
            </a:r>
          </a:p>
        </p:txBody>
      </p:sp>
      <p:sp>
        <p:nvSpPr>
          <p:cNvPr id="4" name="TextBox 3">
            <a:extLst>
              <a:ext uri="{FF2B5EF4-FFF2-40B4-BE49-F238E27FC236}">
                <a16:creationId xmlns:a16="http://schemas.microsoft.com/office/drawing/2014/main" id="{DE85B03A-F228-7D58-FA79-E4B72E7299C4}"/>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4188250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8D7064B4-3548-4CF1-9F57-F5485F172B0A}"/>
              </a:ext>
            </a:extLst>
          </p:cNvPr>
          <p:cNvSpPr txBox="1"/>
          <p:nvPr/>
        </p:nvSpPr>
        <p:spPr>
          <a:xfrm>
            <a:off x="0" y="1519238"/>
            <a:ext cx="12192000" cy="459581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endParaRPr lang="en-PH" dirty="0"/>
          </a:p>
        </p:txBody>
      </p:sp>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a:xfrm>
            <a:off x="714375" y="79612"/>
            <a:ext cx="10515600" cy="1325563"/>
          </a:xfrm>
        </p:spPr>
        <p:txBody>
          <a:bodyPr>
            <a:normAutofit/>
          </a:bodyPr>
          <a:lstStyle/>
          <a:p>
            <a:pPr algn="ctr"/>
            <a:r>
              <a:rPr lang="en-PH" sz="6600" dirty="0"/>
              <a:t>PROCESS FLOW</a:t>
            </a:r>
          </a:p>
        </p:txBody>
      </p:sp>
      <p:sp>
        <p:nvSpPr>
          <p:cNvPr id="4" name="TextBox 3">
            <a:extLst>
              <a:ext uri="{FF2B5EF4-FFF2-40B4-BE49-F238E27FC236}">
                <a16:creationId xmlns:a16="http://schemas.microsoft.com/office/drawing/2014/main" id="{FC63AF14-2B05-E279-C9C4-0E6BBA8FFEF1}"/>
              </a:ext>
            </a:extLst>
          </p:cNvPr>
          <p:cNvSpPr txBox="1"/>
          <p:nvPr/>
        </p:nvSpPr>
        <p:spPr>
          <a:xfrm>
            <a:off x="7781925" y="6164262"/>
            <a:ext cx="3638550" cy="657225"/>
          </a:xfrm>
          <a:prstGeom prst="rect">
            <a:avLst/>
          </a:prstGeom>
          <a:solidFill>
            <a:schemeClr val="bg1"/>
          </a:solidFill>
        </p:spPr>
        <p:txBody>
          <a:bodyPr wrap="square" rtlCol="0">
            <a:spAutoFit/>
          </a:bodyPr>
          <a:lstStyle/>
          <a:p>
            <a:endParaRPr lang="en-PH" dirty="0"/>
          </a:p>
        </p:txBody>
      </p:sp>
      <p:sp>
        <p:nvSpPr>
          <p:cNvPr id="8" name="Rectangle 7">
            <a:extLst>
              <a:ext uri="{FF2B5EF4-FFF2-40B4-BE49-F238E27FC236}">
                <a16:creationId xmlns:a16="http://schemas.microsoft.com/office/drawing/2014/main" id="{356EFC96-CA28-E5D1-9570-23437267B0C7}"/>
              </a:ext>
            </a:extLst>
          </p:cNvPr>
          <p:cNvSpPr/>
          <p:nvPr/>
        </p:nvSpPr>
        <p:spPr>
          <a:xfrm>
            <a:off x="323850" y="1809743"/>
            <a:ext cx="3017520" cy="1649019"/>
          </a:xfrm>
          <a:prstGeom prst="rect">
            <a:avLst/>
          </a:prstGeom>
          <a:solidFill>
            <a:srgbClr val="1B7F3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800" b="1" dirty="0">
                <a:latin typeface="Bookman Old Style" panose="02050604050505020204" pitchFamily="18" charset="0"/>
              </a:rPr>
              <a:t>CALL FOR NOMINATION</a:t>
            </a:r>
          </a:p>
          <a:p>
            <a:pPr algn="ctr"/>
            <a:endParaRPr lang="en-PH" b="1" dirty="0">
              <a:latin typeface="Bookman Old Style" panose="02050604050505020204" pitchFamily="18" charset="0"/>
            </a:endParaRPr>
          </a:p>
        </p:txBody>
      </p:sp>
      <p:sp>
        <p:nvSpPr>
          <p:cNvPr id="9" name="Rectangle 8">
            <a:extLst>
              <a:ext uri="{FF2B5EF4-FFF2-40B4-BE49-F238E27FC236}">
                <a16:creationId xmlns:a16="http://schemas.microsoft.com/office/drawing/2014/main" id="{E26F58B7-4E8B-680D-04F0-E5EC09F97748}"/>
              </a:ext>
            </a:extLst>
          </p:cNvPr>
          <p:cNvSpPr/>
          <p:nvPr/>
        </p:nvSpPr>
        <p:spPr>
          <a:xfrm>
            <a:off x="4217194" y="1809743"/>
            <a:ext cx="3017520" cy="1649019"/>
          </a:xfrm>
          <a:prstGeom prst="rect">
            <a:avLst/>
          </a:prstGeom>
          <a:solidFill>
            <a:srgbClr val="1B7F3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800" b="1" dirty="0">
                <a:latin typeface="Bookman Old Style" panose="02050604050505020204" pitchFamily="18" charset="0"/>
              </a:rPr>
              <a:t>PRE-EVALUATION</a:t>
            </a:r>
          </a:p>
        </p:txBody>
      </p:sp>
      <p:sp>
        <p:nvSpPr>
          <p:cNvPr id="10" name="Rectangle 9">
            <a:extLst>
              <a:ext uri="{FF2B5EF4-FFF2-40B4-BE49-F238E27FC236}">
                <a16:creationId xmlns:a16="http://schemas.microsoft.com/office/drawing/2014/main" id="{95C38740-BD03-1A0A-152B-543E1803E495}"/>
              </a:ext>
            </a:extLst>
          </p:cNvPr>
          <p:cNvSpPr/>
          <p:nvPr/>
        </p:nvSpPr>
        <p:spPr>
          <a:xfrm>
            <a:off x="8336280" y="1809743"/>
            <a:ext cx="3017520" cy="1649019"/>
          </a:xfrm>
          <a:prstGeom prst="rect">
            <a:avLst/>
          </a:prstGeom>
          <a:solidFill>
            <a:srgbClr val="1B7F3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800" b="1" dirty="0">
                <a:latin typeface="Bookman Old Style" panose="02050604050505020204" pitchFamily="18" charset="0"/>
              </a:rPr>
              <a:t>FINAL EVALUATION</a:t>
            </a:r>
          </a:p>
        </p:txBody>
      </p:sp>
      <p:sp>
        <p:nvSpPr>
          <p:cNvPr id="11" name="Rectangle 10">
            <a:extLst>
              <a:ext uri="{FF2B5EF4-FFF2-40B4-BE49-F238E27FC236}">
                <a16:creationId xmlns:a16="http://schemas.microsoft.com/office/drawing/2014/main" id="{21967ACE-83E7-C093-6312-1A7F7132ADA5}"/>
              </a:ext>
            </a:extLst>
          </p:cNvPr>
          <p:cNvSpPr/>
          <p:nvPr/>
        </p:nvSpPr>
        <p:spPr>
          <a:xfrm>
            <a:off x="8402955" y="4256481"/>
            <a:ext cx="3017520" cy="1649019"/>
          </a:xfrm>
          <a:prstGeom prst="rect">
            <a:avLst/>
          </a:prstGeom>
          <a:solidFill>
            <a:srgbClr val="1B7F3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700" b="1" dirty="0">
                <a:latin typeface="Bookman Old Style" panose="02050604050505020204" pitchFamily="18" charset="0"/>
              </a:rPr>
              <a:t>DELIBERATION</a:t>
            </a:r>
          </a:p>
        </p:txBody>
      </p:sp>
      <p:sp>
        <p:nvSpPr>
          <p:cNvPr id="13" name="Rectangle 12">
            <a:extLst>
              <a:ext uri="{FF2B5EF4-FFF2-40B4-BE49-F238E27FC236}">
                <a16:creationId xmlns:a16="http://schemas.microsoft.com/office/drawing/2014/main" id="{E705C4BA-D57F-58CE-894F-640C4BB7284D}"/>
              </a:ext>
            </a:extLst>
          </p:cNvPr>
          <p:cNvSpPr/>
          <p:nvPr/>
        </p:nvSpPr>
        <p:spPr>
          <a:xfrm>
            <a:off x="4217194" y="4256481"/>
            <a:ext cx="3017520" cy="1649019"/>
          </a:xfrm>
          <a:prstGeom prst="rect">
            <a:avLst/>
          </a:prstGeom>
          <a:solidFill>
            <a:srgbClr val="1B7F3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800" b="1" dirty="0">
                <a:latin typeface="Bookman Old Style" panose="02050604050505020204" pitchFamily="18" charset="0"/>
              </a:rPr>
              <a:t>AWARDING</a:t>
            </a:r>
          </a:p>
        </p:txBody>
      </p:sp>
      <p:sp>
        <p:nvSpPr>
          <p:cNvPr id="14" name="Arrow: Right 13">
            <a:extLst>
              <a:ext uri="{FF2B5EF4-FFF2-40B4-BE49-F238E27FC236}">
                <a16:creationId xmlns:a16="http://schemas.microsoft.com/office/drawing/2014/main" id="{2ABD8952-A863-BAB1-7700-D5548D2C5684}"/>
              </a:ext>
            </a:extLst>
          </p:cNvPr>
          <p:cNvSpPr/>
          <p:nvPr/>
        </p:nvSpPr>
        <p:spPr>
          <a:xfrm>
            <a:off x="3478531" y="2427039"/>
            <a:ext cx="569594" cy="484632"/>
          </a:xfrm>
          <a:prstGeom prst="rightArrow">
            <a:avLst/>
          </a:prstGeom>
          <a:solidFill>
            <a:srgbClr val="FFFF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PH"/>
          </a:p>
        </p:txBody>
      </p:sp>
      <p:sp>
        <p:nvSpPr>
          <p:cNvPr id="15" name="Arrow: Right 14">
            <a:extLst>
              <a:ext uri="{FF2B5EF4-FFF2-40B4-BE49-F238E27FC236}">
                <a16:creationId xmlns:a16="http://schemas.microsoft.com/office/drawing/2014/main" id="{6AA1E991-FB3D-D69D-E112-4ACC1D474078}"/>
              </a:ext>
            </a:extLst>
          </p:cNvPr>
          <p:cNvSpPr/>
          <p:nvPr/>
        </p:nvSpPr>
        <p:spPr>
          <a:xfrm>
            <a:off x="7497128" y="2446089"/>
            <a:ext cx="569594" cy="484632"/>
          </a:xfrm>
          <a:prstGeom prst="rightArrow">
            <a:avLst/>
          </a:prstGeom>
          <a:solidFill>
            <a:srgbClr val="FFFF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PH"/>
          </a:p>
        </p:txBody>
      </p:sp>
      <p:sp>
        <p:nvSpPr>
          <p:cNvPr id="16" name="Arrow: Right 15">
            <a:extLst>
              <a:ext uri="{FF2B5EF4-FFF2-40B4-BE49-F238E27FC236}">
                <a16:creationId xmlns:a16="http://schemas.microsoft.com/office/drawing/2014/main" id="{5A95ABEB-98E1-286B-FF96-B4BD08439987}"/>
              </a:ext>
            </a:extLst>
          </p:cNvPr>
          <p:cNvSpPr/>
          <p:nvPr/>
        </p:nvSpPr>
        <p:spPr>
          <a:xfrm rot="5400000">
            <a:off x="9802559" y="3615305"/>
            <a:ext cx="569594" cy="484632"/>
          </a:xfrm>
          <a:prstGeom prst="rightArrow">
            <a:avLst/>
          </a:prstGeom>
          <a:solidFill>
            <a:srgbClr val="FFFF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PH"/>
          </a:p>
        </p:txBody>
      </p:sp>
      <p:sp>
        <p:nvSpPr>
          <p:cNvPr id="17" name="Arrow: Right 16">
            <a:extLst>
              <a:ext uri="{FF2B5EF4-FFF2-40B4-BE49-F238E27FC236}">
                <a16:creationId xmlns:a16="http://schemas.microsoft.com/office/drawing/2014/main" id="{00916CA5-0158-2D82-741E-6EA963541069}"/>
              </a:ext>
            </a:extLst>
          </p:cNvPr>
          <p:cNvSpPr/>
          <p:nvPr/>
        </p:nvSpPr>
        <p:spPr>
          <a:xfrm rot="10800000">
            <a:off x="7488556" y="4752948"/>
            <a:ext cx="569594" cy="484632"/>
          </a:xfrm>
          <a:prstGeom prst="rightArrow">
            <a:avLst/>
          </a:prstGeom>
          <a:solidFill>
            <a:srgbClr val="FFFF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PH"/>
          </a:p>
        </p:txBody>
      </p:sp>
    </p:spTree>
    <p:extLst>
      <p:ext uri="{BB962C8B-B14F-4D97-AF65-F5344CB8AC3E}">
        <p14:creationId xmlns:p14="http://schemas.microsoft.com/office/powerpoint/2010/main" val="1678642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down)">
                                      <p:cBhvr>
                                        <p:cTn id="12" dur="500"/>
                                        <p:tgtEl>
                                          <p:spTgt spid="14"/>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wipe(down)">
                                      <p:cBhvr>
                                        <p:cTn id="20" dur="500"/>
                                        <p:tgtEl>
                                          <p:spTgt spid="15"/>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down)">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down)">
                                      <p:cBhvr>
                                        <p:cTn id="28" dur="500"/>
                                        <p:tgtEl>
                                          <p:spTgt spid="16"/>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down)">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wipe(down)">
                                      <p:cBhvr>
                                        <p:cTn id="36" dur="500"/>
                                        <p:tgtEl>
                                          <p:spTgt spid="17"/>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wipe(down)">
                                      <p:cBhvr>
                                        <p:cTn id="3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3" grpId="0" animBg="1"/>
      <p:bldP spid="14" grpId="0" animBg="1"/>
      <p:bldP spid="15" grpId="0" animBg="1"/>
      <p:bldP spid="16" grpId="0" animBg="1"/>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8D7064B4-3548-4CF1-9F57-F5485F172B0A}"/>
              </a:ext>
            </a:extLst>
          </p:cNvPr>
          <p:cNvSpPr txBox="1"/>
          <p:nvPr/>
        </p:nvSpPr>
        <p:spPr>
          <a:xfrm>
            <a:off x="0" y="1519238"/>
            <a:ext cx="12192000" cy="459581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endParaRPr lang="en-PH" dirty="0"/>
          </a:p>
        </p:txBody>
      </p:sp>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a:xfrm>
            <a:off x="714375" y="79612"/>
            <a:ext cx="10515600" cy="1325563"/>
          </a:xfrm>
        </p:spPr>
        <p:txBody>
          <a:bodyPr>
            <a:normAutofit/>
          </a:bodyPr>
          <a:lstStyle/>
          <a:p>
            <a:pPr algn="ctr"/>
            <a:r>
              <a:rPr lang="en-PH" sz="6600" dirty="0"/>
              <a:t>PROCESS FLOW</a:t>
            </a:r>
          </a:p>
        </p:txBody>
      </p:sp>
      <p:sp>
        <p:nvSpPr>
          <p:cNvPr id="4" name="TextBox 3">
            <a:extLst>
              <a:ext uri="{FF2B5EF4-FFF2-40B4-BE49-F238E27FC236}">
                <a16:creationId xmlns:a16="http://schemas.microsoft.com/office/drawing/2014/main" id="{FC63AF14-2B05-E279-C9C4-0E6BBA8FFEF1}"/>
              </a:ext>
            </a:extLst>
          </p:cNvPr>
          <p:cNvSpPr txBox="1"/>
          <p:nvPr/>
        </p:nvSpPr>
        <p:spPr>
          <a:xfrm>
            <a:off x="7781925" y="6164262"/>
            <a:ext cx="3638550" cy="657225"/>
          </a:xfrm>
          <a:prstGeom prst="rect">
            <a:avLst/>
          </a:prstGeom>
          <a:solidFill>
            <a:schemeClr val="bg1"/>
          </a:solidFill>
        </p:spPr>
        <p:txBody>
          <a:bodyPr wrap="square" rtlCol="0">
            <a:spAutoFit/>
          </a:bodyPr>
          <a:lstStyle/>
          <a:p>
            <a:endParaRPr lang="en-PH" dirty="0"/>
          </a:p>
        </p:txBody>
      </p:sp>
      <p:sp>
        <p:nvSpPr>
          <p:cNvPr id="8" name="Rectangle 7">
            <a:extLst>
              <a:ext uri="{FF2B5EF4-FFF2-40B4-BE49-F238E27FC236}">
                <a16:creationId xmlns:a16="http://schemas.microsoft.com/office/drawing/2014/main" id="{356EFC96-CA28-E5D1-9570-23437267B0C7}"/>
              </a:ext>
            </a:extLst>
          </p:cNvPr>
          <p:cNvSpPr/>
          <p:nvPr/>
        </p:nvSpPr>
        <p:spPr>
          <a:xfrm>
            <a:off x="323850" y="1809743"/>
            <a:ext cx="3017520" cy="1649019"/>
          </a:xfrm>
          <a:prstGeom prst="rect">
            <a:avLst/>
          </a:prstGeom>
          <a:solidFill>
            <a:srgbClr val="1B7F3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800" b="1" dirty="0">
                <a:latin typeface="Bookman Old Style" panose="02050604050505020204" pitchFamily="18" charset="0"/>
              </a:rPr>
              <a:t>CALL FOR NOMINATION</a:t>
            </a:r>
          </a:p>
          <a:p>
            <a:pPr algn="ctr"/>
            <a:endParaRPr lang="en-PH" b="1" dirty="0">
              <a:latin typeface="Bookman Old Style" panose="02050604050505020204" pitchFamily="18" charset="0"/>
            </a:endParaRPr>
          </a:p>
        </p:txBody>
      </p:sp>
      <p:sp>
        <p:nvSpPr>
          <p:cNvPr id="3" name="TextBox 2">
            <a:extLst>
              <a:ext uri="{FF2B5EF4-FFF2-40B4-BE49-F238E27FC236}">
                <a16:creationId xmlns:a16="http://schemas.microsoft.com/office/drawing/2014/main" id="{FCE9D843-D2E5-4EDC-7346-6B9BA6B694AC}"/>
              </a:ext>
            </a:extLst>
          </p:cNvPr>
          <p:cNvSpPr txBox="1"/>
          <p:nvPr/>
        </p:nvSpPr>
        <p:spPr>
          <a:xfrm>
            <a:off x="4764403" y="1809743"/>
            <a:ext cx="6198872" cy="4031873"/>
          </a:xfrm>
          <a:prstGeom prst="rect">
            <a:avLst/>
          </a:prstGeom>
          <a:solidFill>
            <a:schemeClr val="bg1">
              <a:lumMod val="95000"/>
            </a:schemeClr>
          </a:solidFill>
        </p:spPr>
        <p:txBody>
          <a:bodyPr wrap="square" rtlCol="0">
            <a:spAutoFit/>
          </a:bodyPr>
          <a:lstStyle/>
          <a:p>
            <a:r>
              <a:rPr lang="en-PH" sz="3200" b="1" dirty="0"/>
              <a:t>POSSIBLE MODE OF VERIFICATION (MOV)</a:t>
            </a:r>
          </a:p>
          <a:p>
            <a:pPr marL="285750" indent="-285750">
              <a:buFont typeface="Wingdings" panose="05000000000000000000" pitchFamily="2" charset="2"/>
              <a:buChar char="§"/>
            </a:pPr>
            <a:endParaRPr lang="en-PH" sz="3200" b="1" dirty="0"/>
          </a:p>
          <a:p>
            <a:pPr marL="285750" indent="-285750">
              <a:buFont typeface="Wingdings" panose="05000000000000000000" pitchFamily="2" charset="2"/>
              <a:buChar char="§"/>
            </a:pPr>
            <a:r>
              <a:rPr lang="en-PH" sz="3200" dirty="0"/>
              <a:t>School Memorandum : </a:t>
            </a:r>
            <a:r>
              <a:rPr lang="en-PH" sz="3200" i="1" dirty="0"/>
              <a:t>Calls for nomination</a:t>
            </a:r>
          </a:p>
          <a:p>
            <a:pPr marL="285750" indent="-285750">
              <a:buFont typeface="Wingdings" panose="05000000000000000000" pitchFamily="2" charset="2"/>
              <a:buChar char="§"/>
            </a:pPr>
            <a:r>
              <a:rPr lang="en-PH" sz="3200" dirty="0"/>
              <a:t>Official posters</a:t>
            </a:r>
          </a:p>
          <a:p>
            <a:pPr marL="285750" indent="-285750">
              <a:buFont typeface="Wingdings" panose="05000000000000000000" pitchFamily="2" charset="2"/>
              <a:buChar char="§"/>
            </a:pPr>
            <a:r>
              <a:rPr lang="en-PH" sz="3200" dirty="0"/>
              <a:t>Minutes of Meeting</a:t>
            </a:r>
          </a:p>
          <a:p>
            <a:pPr marL="285750" indent="-285750">
              <a:buFont typeface="Wingdings" panose="05000000000000000000" pitchFamily="2" charset="2"/>
              <a:buChar char="§"/>
            </a:pPr>
            <a:r>
              <a:rPr lang="en-PH" sz="3200" dirty="0"/>
              <a:t>Filled Out Nomination Forms</a:t>
            </a:r>
          </a:p>
        </p:txBody>
      </p:sp>
    </p:spTree>
    <p:extLst>
      <p:ext uri="{BB962C8B-B14F-4D97-AF65-F5344CB8AC3E}">
        <p14:creationId xmlns:p14="http://schemas.microsoft.com/office/powerpoint/2010/main" val="1383631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8D7064B4-3548-4CF1-9F57-F5485F172B0A}"/>
              </a:ext>
            </a:extLst>
          </p:cNvPr>
          <p:cNvSpPr txBox="1"/>
          <p:nvPr/>
        </p:nvSpPr>
        <p:spPr>
          <a:xfrm>
            <a:off x="0" y="1519238"/>
            <a:ext cx="12192000" cy="459581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endParaRPr lang="en-PH" dirty="0"/>
          </a:p>
        </p:txBody>
      </p:sp>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a:xfrm>
            <a:off x="714375" y="79612"/>
            <a:ext cx="10515600" cy="1325563"/>
          </a:xfrm>
        </p:spPr>
        <p:txBody>
          <a:bodyPr>
            <a:normAutofit/>
          </a:bodyPr>
          <a:lstStyle/>
          <a:p>
            <a:pPr algn="ctr"/>
            <a:r>
              <a:rPr lang="en-PH" sz="6600" dirty="0"/>
              <a:t>PROCESS FLOW</a:t>
            </a:r>
          </a:p>
        </p:txBody>
      </p:sp>
      <p:sp>
        <p:nvSpPr>
          <p:cNvPr id="4" name="TextBox 3">
            <a:extLst>
              <a:ext uri="{FF2B5EF4-FFF2-40B4-BE49-F238E27FC236}">
                <a16:creationId xmlns:a16="http://schemas.microsoft.com/office/drawing/2014/main" id="{FC63AF14-2B05-E279-C9C4-0E6BBA8FFEF1}"/>
              </a:ext>
            </a:extLst>
          </p:cNvPr>
          <p:cNvSpPr txBox="1"/>
          <p:nvPr/>
        </p:nvSpPr>
        <p:spPr>
          <a:xfrm>
            <a:off x="7781925" y="6164262"/>
            <a:ext cx="3638550" cy="657225"/>
          </a:xfrm>
          <a:prstGeom prst="rect">
            <a:avLst/>
          </a:prstGeom>
          <a:solidFill>
            <a:schemeClr val="bg1"/>
          </a:solidFill>
        </p:spPr>
        <p:txBody>
          <a:bodyPr wrap="square" rtlCol="0">
            <a:spAutoFit/>
          </a:bodyPr>
          <a:lstStyle/>
          <a:p>
            <a:endParaRPr lang="en-PH" dirty="0"/>
          </a:p>
        </p:txBody>
      </p:sp>
      <p:sp>
        <p:nvSpPr>
          <p:cNvPr id="9" name="Rectangle 8">
            <a:extLst>
              <a:ext uri="{FF2B5EF4-FFF2-40B4-BE49-F238E27FC236}">
                <a16:creationId xmlns:a16="http://schemas.microsoft.com/office/drawing/2014/main" id="{E26F58B7-4E8B-680D-04F0-E5EC09F97748}"/>
              </a:ext>
            </a:extLst>
          </p:cNvPr>
          <p:cNvSpPr/>
          <p:nvPr/>
        </p:nvSpPr>
        <p:spPr>
          <a:xfrm>
            <a:off x="635794" y="1885943"/>
            <a:ext cx="3017520" cy="1649019"/>
          </a:xfrm>
          <a:prstGeom prst="rect">
            <a:avLst/>
          </a:prstGeom>
          <a:solidFill>
            <a:srgbClr val="1B7F3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800" b="1" dirty="0">
                <a:latin typeface="Bookman Old Style" panose="02050604050505020204" pitchFamily="18" charset="0"/>
              </a:rPr>
              <a:t>PRE-EVALUATION</a:t>
            </a:r>
          </a:p>
        </p:txBody>
      </p:sp>
      <p:sp>
        <p:nvSpPr>
          <p:cNvPr id="19" name="TextBox 18">
            <a:extLst>
              <a:ext uri="{FF2B5EF4-FFF2-40B4-BE49-F238E27FC236}">
                <a16:creationId xmlns:a16="http://schemas.microsoft.com/office/drawing/2014/main" id="{69A4BFA3-DF6C-2D49-5A02-006DACA7155E}"/>
              </a:ext>
            </a:extLst>
          </p:cNvPr>
          <p:cNvSpPr txBox="1"/>
          <p:nvPr/>
        </p:nvSpPr>
        <p:spPr>
          <a:xfrm>
            <a:off x="4826197" y="1724740"/>
            <a:ext cx="6594277" cy="4308872"/>
          </a:xfrm>
          <a:prstGeom prst="rect">
            <a:avLst/>
          </a:prstGeom>
          <a:solidFill>
            <a:schemeClr val="bg1">
              <a:lumMod val="95000"/>
            </a:schemeClr>
          </a:solidFill>
        </p:spPr>
        <p:txBody>
          <a:bodyPr wrap="square" rtlCol="0">
            <a:spAutoFit/>
          </a:bodyPr>
          <a:lstStyle/>
          <a:p>
            <a:r>
              <a:rPr lang="en-PH" sz="3200" b="1" dirty="0"/>
              <a:t>POSSIBLE MODE OF VERIFICATION (MOV)</a:t>
            </a:r>
          </a:p>
          <a:p>
            <a:endParaRPr lang="en-PH" sz="3200" b="1" dirty="0"/>
          </a:p>
          <a:p>
            <a:pPr marL="285750" indent="-285750">
              <a:buFont typeface="Wingdings" panose="05000000000000000000" pitchFamily="2" charset="2"/>
              <a:buChar char="§"/>
            </a:pPr>
            <a:r>
              <a:rPr lang="en-PH" sz="3200" dirty="0"/>
              <a:t>School Memorandum</a:t>
            </a:r>
          </a:p>
          <a:p>
            <a:pPr marL="285750" indent="-285750">
              <a:buFont typeface="Wingdings" panose="05000000000000000000" pitchFamily="2" charset="2"/>
              <a:buChar char="§"/>
            </a:pPr>
            <a:r>
              <a:rPr lang="en-PH" sz="3200" dirty="0"/>
              <a:t>Notice of Meeting</a:t>
            </a:r>
          </a:p>
          <a:p>
            <a:pPr marL="285750" indent="-285750">
              <a:buFont typeface="Wingdings" panose="05000000000000000000" pitchFamily="2" charset="2"/>
              <a:buChar char="§"/>
            </a:pPr>
            <a:r>
              <a:rPr lang="en-PH" sz="3200" dirty="0"/>
              <a:t>Minutes of Meeting with Attendance Sheets and photo documentation</a:t>
            </a:r>
          </a:p>
          <a:p>
            <a:pPr marL="285750" indent="-285750">
              <a:buFont typeface="Wingdings" panose="05000000000000000000" pitchFamily="2" charset="2"/>
              <a:buChar char="§"/>
            </a:pPr>
            <a:r>
              <a:rPr lang="en-PH" sz="3200" dirty="0"/>
              <a:t>Result of the Pre-evaluation</a:t>
            </a:r>
          </a:p>
          <a:p>
            <a:endParaRPr lang="en-PH" dirty="0"/>
          </a:p>
        </p:txBody>
      </p:sp>
    </p:spTree>
    <p:extLst>
      <p:ext uri="{BB962C8B-B14F-4D97-AF65-F5344CB8AC3E}">
        <p14:creationId xmlns:p14="http://schemas.microsoft.com/office/powerpoint/2010/main" val="1350563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FFFF00"/>
                </a:solidFill>
              </a:rPr>
              <a:t>REWARDS AND INCENTIVES SYSTEM</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a:xfrm>
            <a:off x="323851" y="1847850"/>
            <a:ext cx="4705350" cy="3562350"/>
          </a:xfrm>
        </p:spPr>
        <p:txBody>
          <a:bodyPr>
            <a:normAutofit/>
          </a:bodyPr>
          <a:lstStyle/>
          <a:p>
            <a:pPr marL="0" indent="0" algn="ctr">
              <a:buNone/>
            </a:pPr>
            <a:endParaRPr kumimoji="0" lang="en-PH" sz="4800" b="1" i="0" u="none" strike="noStrike" kern="1200" cap="none" spc="0" normalizeH="0" baseline="0" noProof="0" dirty="0">
              <a:ln>
                <a:noFill/>
              </a:ln>
              <a:solidFill>
                <a:srgbClr val="002060"/>
              </a:solidFill>
              <a:effectLst/>
              <a:uLnTx/>
              <a:uFillTx/>
              <a:latin typeface="Bookman Old Style" panose="02050604050505020204" pitchFamily="18" charset="0"/>
              <a:ea typeface="+mj-ea"/>
              <a:cs typeface="+mj-cs"/>
            </a:endParaRPr>
          </a:p>
          <a:p>
            <a:pPr marL="0" indent="0" algn="ctr">
              <a:buNone/>
            </a:pPr>
            <a:r>
              <a:rPr kumimoji="0" lang="en-PH" sz="6000" b="1" i="1" u="none" strike="noStrike" kern="1200" cap="none" spc="0" normalizeH="0" baseline="0" noProof="0" dirty="0">
                <a:ln>
                  <a:noFill/>
                </a:ln>
                <a:solidFill>
                  <a:srgbClr val="002060"/>
                </a:solidFill>
                <a:effectLst/>
                <a:uLnTx/>
                <a:uFillTx/>
                <a:latin typeface="Lucida Handwriting" panose="03010101010101010101" pitchFamily="66" charset="0"/>
                <a:ea typeface="+mj-ea"/>
                <a:cs typeface="+mj-cs"/>
              </a:rPr>
              <a:t>Rewards &amp; </a:t>
            </a:r>
          </a:p>
          <a:p>
            <a:pPr marL="0" indent="0" algn="ctr">
              <a:buNone/>
            </a:pPr>
            <a:r>
              <a:rPr lang="en-PH" sz="6000" b="1" i="1" dirty="0">
                <a:solidFill>
                  <a:srgbClr val="002060"/>
                </a:solidFill>
                <a:latin typeface="Lucida Handwriting" panose="03010101010101010101" pitchFamily="66" charset="0"/>
                <a:ea typeface="+mj-ea"/>
                <a:cs typeface="+mj-cs"/>
              </a:rPr>
              <a:t>Incentives</a:t>
            </a:r>
          </a:p>
          <a:p>
            <a:pPr marL="0" indent="0">
              <a:buNone/>
            </a:pPr>
            <a:endParaRPr kumimoji="0" lang="en-PH" sz="4800" b="1" i="1" u="none" strike="noStrike" kern="1200" cap="none" spc="0" normalizeH="0" baseline="0" noProof="0" dirty="0">
              <a:ln>
                <a:noFill/>
              </a:ln>
              <a:solidFill>
                <a:srgbClr val="002060"/>
              </a:solidFill>
              <a:effectLst/>
              <a:uLnTx/>
              <a:uFillTx/>
              <a:latin typeface="Lucida Handwriting" panose="03010101010101010101" pitchFamily="66" charset="0"/>
              <a:ea typeface="+mj-ea"/>
              <a:cs typeface="+mj-cs"/>
            </a:endParaRPr>
          </a:p>
        </p:txBody>
      </p:sp>
      <p:sp>
        <p:nvSpPr>
          <p:cNvPr id="5" name="TextBox 4">
            <a:extLst>
              <a:ext uri="{FF2B5EF4-FFF2-40B4-BE49-F238E27FC236}">
                <a16:creationId xmlns:a16="http://schemas.microsoft.com/office/drawing/2014/main" id="{A6468B7D-5083-28AF-C3A4-0F4D1528D3D3}"/>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pic>
        <p:nvPicPr>
          <p:cNvPr id="1026" name="Picture 2" descr="Motivated Woman Stock Illustrations – 796 Motivated Woman Stock  Illustrations, Vectors &amp; Clipart - Dreamstime">
            <a:extLst>
              <a:ext uri="{FF2B5EF4-FFF2-40B4-BE49-F238E27FC236}">
                <a16:creationId xmlns:a16="http://schemas.microsoft.com/office/drawing/2014/main" id="{9E67014A-8976-923A-3CCC-0C8CABF92C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4176" y="1943963"/>
            <a:ext cx="3890962" cy="314325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34C5BE7-0C33-EE04-ECDC-8E84C8EAC747}"/>
              </a:ext>
            </a:extLst>
          </p:cNvPr>
          <p:cNvSpPr txBox="1"/>
          <p:nvPr/>
        </p:nvSpPr>
        <p:spPr>
          <a:xfrm>
            <a:off x="7085141" y="4914037"/>
            <a:ext cx="4301267" cy="584775"/>
          </a:xfrm>
          <a:prstGeom prst="rect">
            <a:avLst/>
          </a:prstGeom>
          <a:noFill/>
        </p:spPr>
        <p:txBody>
          <a:bodyPr wrap="square" rtlCol="0">
            <a:spAutoFit/>
          </a:bodyPr>
          <a:lstStyle/>
          <a:p>
            <a:r>
              <a:rPr lang="en-PH" sz="3200" b="1" dirty="0">
                <a:solidFill>
                  <a:srgbClr val="0070C0"/>
                </a:solidFill>
                <a:latin typeface="Bookman Old Style" panose="02050604050505020204" pitchFamily="18" charset="0"/>
              </a:rPr>
              <a:t>Motivating factors</a:t>
            </a:r>
          </a:p>
        </p:txBody>
      </p:sp>
    </p:spTree>
    <p:extLst>
      <p:ext uri="{BB962C8B-B14F-4D97-AF65-F5344CB8AC3E}">
        <p14:creationId xmlns:p14="http://schemas.microsoft.com/office/powerpoint/2010/main" val="3567281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8D7064B4-3548-4CF1-9F57-F5485F172B0A}"/>
              </a:ext>
            </a:extLst>
          </p:cNvPr>
          <p:cNvSpPr txBox="1"/>
          <p:nvPr/>
        </p:nvSpPr>
        <p:spPr>
          <a:xfrm>
            <a:off x="0" y="1519238"/>
            <a:ext cx="12192000" cy="459581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endParaRPr lang="en-PH" dirty="0"/>
          </a:p>
        </p:txBody>
      </p:sp>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a:xfrm>
            <a:off x="714375" y="79612"/>
            <a:ext cx="10515600" cy="1325563"/>
          </a:xfrm>
        </p:spPr>
        <p:txBody>
          <a:bodyPr>
            <a:normAutofit/>
          </a:bodyPr>
          <a:lstStyle/>
          <a:p>
            <a:pPr algn="ctr"/>
            <a:r>
              <a:rPr lang="en-PH" sz="6600" dirty="0"/>
              <a:t>PROCESS FLOW</a:t>
            </a:r>
          </a:p>
        </p:txBody>
      </p:sp>
      <p:sp>
        <p:nvSpPr>
          <p:cNvPr id="4" name="TextBox 3">
            <a:extLst>
              <a:ext uri="{FF2B5EF4-FFF2-40B4-BE49-F238E27FC236}">
                <a16:creationId xmlns:a16="http://schemas.microsoft.com/office/drawing/2014/main" id="{FC63AF14-2B05-E279-C9C4-0E6BBA8FFEF1}"/>
              </a:ext>
            </a:extLst>
          </p:cNvPr>
          <p:cNvSpPr txBox="1"/>
          <p:nvPr/>
        </p:nvSpPr>
        <p:spPr>
          <a:xfrm>
            <a:off x="7781925" y="6164262"/>
            <a:ext cx="3638550" cy="657225"/>
          </a:xfrm>
          <a:prstGeom prst="rect">
            <a:avLst/>
          </a:prstGeom>
          <a:solidFill>
            <a:schemeClr val="bg1"/>
          </a:solidFill>
        </p:spPr>
        <p:txBody>
          <a:bodyPr wrap="square" rtlCol="0">
            <a:spAutoFit/>
          </a:bodyPr>
          <a:lstStyle/>
          <a:p>
            <a:endParaRPr lang="en-PH" dirty="0"/>
          </a:p>
        </p:txBody>
      </p:sp>
      <p:sp>
        <p:nvSpPr>
          <p:cNvPr id="9" name="Rectangle 8">
            <a:extLst>
              <a:ext uri="{FF2B5EF4-FFF2-40B4-BE49-F238E27FC236}">
                <a16:creationId xmlns:a16="http://schemas.microsoft.com/office/drawing/2014/main" id="{E26F58B7-4E8B-680D-04F0-E5EC09F97748}"/>
              </a:ext>
            </a:extLst>
          </p:cNvPr>
          <p:cNvSpPr/>
          <p:nvPr/>
        </p:nvSpPr>
        <p:spPr>
          <a:xfrm>
            <a:off x="635794" y="1885943"/>
            <a:ext cx="3017520" cy="1649019"/>
          </a:xfrm>
          <a:prstGeom prst="rect">
            <a:avLst/>
          </a:prstGeom>
          <a:solidFill>
            <a:srgbClr val="1B7F3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800" b="1" dirty="0">
                <a:latin typeface="Bookman Old Style" panose="02050604050505020204" pitchFamily="18" charset="0"/>
              </a:rPr>
              <a:t>FINAL EVALUATION</a:t>
            </a:r>
          </a:p>
        </p:txBody>
      </p:sp>
      <p:sp>
        <p:nvSpPr>
          <p:cNvPr id="19" name="TextBox 18">
            <a:extLst>
              <a:ext uri="{FF2B5EF4-FFF2-40B4-BE49-F238E27FC236}">
                <a16:creationId xmlns:a16="http://schemas.microsoft.com/office/drawing/2014/main" id="{69A4BFA3-DF6C-2D49-5A02-006DACA7155E}"/>
              </a:ext>
            </a:extLst>
          </p:cNvPr>
          <p:cNvSpPr txBox="1"/>
          <p:nvPr/>
        </p:nvSpPr>
        <p:spPr>
          <a:xfrm>
            <a:off x="4826197" y="1724740"/>
            <a:ext cx="6956228" cy="3816429"/>
          </a:xfrm>
          <a:prstGeom prst="rect">
            <a:avLst/>
          </a:prstGeom>
          <a:solidFill>
            <a:schemeClr val="bg1">
              <a:lumMod val="95000"/>
            </a:schemeClr>
          </a:solidFill>
        </p:spPr>
        <p:txBody>
          <a:bodyPr wrap="square" rtlCol="0">
            <a:spAutoFit/>
          </a:bodyPr>
          <a:lstStyle/>
          <a:p>
            <a:r>
              <a:rPr lang="en-PH" sz="2800" b="1" dirty="0"/>
              <a:t>POSSIBLE MODE OF VERIFICATION (MOV)</a:t>
            </a:r>
          </a:p>
          <a:p>
            <a:endParaRPr lang="en-PH" sz="2800" b="1" dirty="0"/>
          </a:p>
          <a:p>
            <a:pPr marL="285750" indent="-285750">
              <a:buFont typeface="Wingdings" panose="05000000000000000000" pitchFamily="2" charset="2"/>
              <a:buChar char="§"/>
            </a:pPr>
            <a:r>
              <a:rPr lang="en-PH" sz="2800" dirty="0"/>
              <a:t>School Memorandum</a:t>
            </a:r>
          </a:p>
          <a:p>
            <a:pPr marL="285750" indent="-285750">
              <a:buFont typeface="Wingdings" panose="05000000000000000000" pitchFamily="2" charset="2"/>
              <a:buChar char="§"/>
            </a:pPr>
            <a:r>
              <a:rPr lang="en-PH" sz="2800" dirty="0"/>
              <a:t>Notice of Meeting</a:t>
            </a:r>
          </a:p>
          <a:p>
            <a:pPr marL="285750" indent="-285750">
              <a:buFont typeface="Wingdings" panose="05000000000000000000" pitchFamily="2" charset="2"/>
              <a:buChar char="§"/>
            </a:pPr>
            <a:r>
              <a:rPr lang="en-PH" sz="2800" dirty="0"/>
              <a:t>Minutes of Meeting with Attendance Sheets and photo documentation</a:t>
            </a:r>
          </a:p>
          <a:p>
            <a:pPr marL="285750" indent="-285750">
              <a:buFont typeface="Wingdings" panose="05000000000000000000" pitchFamily="2" charset="2"/>
              <a:buChar char="§"/>
            </a:pPr>
            <a:r>
              <a:rPr lang="en-PH" sz="2800" dirty="0"/>
              <a:t>Sample Evaluation Sheets</a:t>
            </a:r>
          </a:p>
          <a:p>
            <a:pPr marL="285750" indent="-285750">
              <a:buFont typeface="Wingdings" panose="05000000000000000000" pitchFamily="2" charset="2"/>
              <a:buChar char="§"/>
            </a:pPr>
            <a:r>
              <a:rPr lang="en-PH" sz="2800" dirty="0"/>
              <a:t>Result of the Final Evaluation</a:t>
            </a:r>
          </a:p>
          <a:p>
            <a:endParaRPr lang="en-PH" dirty="0"/>
          </a:p>
        </p:txBody>
      </p:sp>
    </p:spTree>
    <p:extLst>
      <p:ext uri="{BB962C8B-B14F-4D97-AF65-F5344CB8AC3E}">
        <p14:creationId xmlns:p14="http://schemas.microsoft.com/office/powerpoint/2010/main" val="2143630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8D7064B4-3548-4CF1-9F57-F5485F172B0A}"/>
              </a:ext>
            </a:extLst>
          </p:cNvPr>
          <p:cNvSpPr txBox="1"/>
          <p:nvPr/>
        </p:nvSpPr>
        <p:spPr>
          <a:xfrm>
            <a:off x="0" y="1519238"/>
            <a:ext cx="12192000" cy="459581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endParaRPr lang="en-PH" dirty="0"/>
          </a:p>
        </p:txBody>
      </p:sp>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a:xfrm>
            <a:off x="714375" y="79612"/>
            <a:ext cx="10515600" cy="1325563"/>
          </a:xfrm>
        </p:spPr>
        <p:txBody>
          <a:bodyPr>
            <a:normAutofit/>
          </a:bodyPr>
          <a:lstStyle/>
          <a:p>
            <a:pPr algn="ctr"/>
            <a:r>
              <a:rPr lang="en-PH" sz="6600" dirty="0"/>
              <a:t>PROCESS FLOW</a:t>
            </a:r>
          </a:p>
        </p:txBody>
      </p:sp>
      <p:sp>
        <p:nvSpPr>
          <p:cNvPr id="4" name="TextBox 3">
            <a:extLst>
              <a:ext uri="{FF2B5EF4-FFF2-40B4-BE49-F238E27FC236}">
                <a16:creationId xmlns:a16="http://schemas.microsoft.com/office/drawing/2014/main" id="{FC63AF14-2B05-E279-C9C4-0E6BBA8FFEF1}"/>
              </a:ext>
            </a:extLst>
          </p:cNvPr>
          <p:cNvSpPr txBox="1"/>
          <p:nvPr/>
        </p:nvSpPr>
        <p:spPr>
          <a:xfrm>
            <a:off x="7781925" y="6164262"/>
            <a:ext cx="3638550" cy="657225"/>
          </a:xfrm>
          <a:prstGeom prst="rect">
            <a:avLst/>
          </a:prstGeom>
          <a:solidFill>
            <a:schemeClr val="bg1"/>
          </a:solidFill>
        </p:spPr>
        <p:txBody>
          <a:bodyPr wrap="square" rtlCol="0">
            <a:spAutoFit/>
          </a:bodyPr>
          <a:lstStyle/>
          <a:p>
            <a:endParaRPr lang="en-PH" dirty="0"/>
          </a:p>
        </p:txBody>
      </p:sp>
      <p:sp>
        <p:nvSpPr>
          <p:cNvPr id="9" name="Rectangle 8">
            <a:extLst>
              <a:ext uri="{FF2B5EF4-FFF2-40B4-BE49-F238E27FC236}">
                <a16:creationId xmlns:a16="http://schemas.microsoft.com/office/drawing/2014/main" id="{E26F58B7-4E8B-680D-04F0-E5EC09F97748}"/>
              </a:ext>
            </a:extLst>
          </p:cNvPr>
          <p:cNvSpPr/>
          <p:nvPr/>
        </p:nvSpPr>
        <p:spPr>
          <a:xfrm>
            <a:off x="635793" y="1885943"/>
            <a:ext cx="3240881" cy="1649019"/>
          </a:xfrm>
          <a:prstGeom prst="rect">
            <a:avLst/>
          </a:prstGeom>
          <a:solidFill>
            <a:srgbClr val="1B7F3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800" b="1" dirty="0">
                <a:latin typeface="Bookman Old Style" panose="02050604050505020204" pitchFamily="18" charset="0"/>
              </a:rPr>
              <a:t>DELIBERATION</a:t>
            </a:r>
          </a:p>
        </p:txBody>
      </p:sp>
      <p:sp>
        <p:nvSpPr>
          <p:cNvPr id="19" name="TextBox 18">
            <a:extLst>
              <a:ext uri="{FF2B5EF4-FFF2-40B4-BE49-F238E27FC236}">
                <a16:creationId xmlns:a16="http://schemas.microsoft.com/office/drawing/2014/main" id="{69A4BFA3-DF6C-2D49-5A02-006DACA7155E}"/>
              </a:ext>
            </a:extLst>
          </p:cNvPr>
          <p:cNvSpPr txBox="1"/>
          <p:nvPr/>
        </p:nvSpPr>
        <p:spPr>
          <a:xfrm>
            <a:off x="4826197" y="1724740"/>
            <a:ext cx="6594277" cy="3323987"/>
          </a:xfrm>
          <a:prstGeom prst="rect">
            <a:avLst/>
          </a:prstGeom>
          <a:solidFill>
            <a:schemeClr val="bg1">
              <a:lumMod val="95000"/>
            </a:schemeClr>
          </a:solidFill>
        </p:spPr>
        <p:txBody>
          <a:bodyPr wrap="square" rtlCol="0">
            <a:spAutoFit/>
          </a:bodyPr>
          <a:lstStyle/>
          <a:p>
            <a:r>
              <a:rPr lang="en-PH" sz="3200" b="1" dirty="0"/>
              <a:t>POSSIBLE MODE OF VERIFICATION (MOV)</a:t>
            </a:r>
          </a:p>
          <a:p>
            <a:endParaRPr lang="en-PH" sz="3200" b="1" dirty="0"/>
          </a:p>
          <a:p>
            <a:pPr marL="285750" indent="-285750">
              <a:buFont typeface="Wingdings" panose="05000000000000000000" pitchFamily="2" charset="2"/>
              <a:buChar char="§"/>
            </a:pPr>
            <a:r>
              <a:rPr lang="en-PH" sz="3200" dirty="0"/>
              <a:t>Notice of Meeting</a:t>
            </a:r>
          </a:p>
          <a:p>
            <a:pPr marL="285750" indent="-285750">
              <a:buFont typeface="Wingdings" panose="05000000000000000000" pitchFamily="2" charset="2"/>
              <a:buChar char="§"/>
            </a:pPr>
            <a:r>
              <a:rPr lang="en-PH" sz="3200" dirty="0"/>
              <a:t>Minutes of Meeting with Attendance Sheets and photo documentation</a:t>
            </a:r>
          </a:p>
          <a:p>
            <a:endParaRPr lang="en-PH" dirty="0"/>
          </a:p>
        </p:txBody>
      </p:sp>
    </p:spTree>
    <p:extLst>
      <p:ext uri="{BB962C8B-B14F-4D97-AF65-F5344CB8AC3E}">
        <p14:creationId xmlns:p14="http://schemas.microsoft.com/office/powerpoint/2010/main" val="3324843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8D7064B4-3548-4CF1-9F57-F5485F172B0A}"/>
              </a:ext>
            </a:extLst>
          </p:cNvPr>
          <p:cNvSpPr txBox="1"/>
          <p:nvPr/>
        </p:nvSpPr>
        <p:spPr>
          <a:xfrm>
            <a:off x="0" y="1519238"/>
            <a:ext cx="12192000" cy="459581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endParaRPr lang="en-PH" dirty="0"/>
          </a:p>
        </p:txBody>
      </p:sp>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a:xfrm>
            <a:off x="714375" y="79612"/>
            <a:ext cx="10515600" cy="1325563"/>
          </a:xfrm>
        </p:spPr>
        <p:txBody>
          <a:bodyPr>
            <a:normAutofit/>
          </a:bodyPr>
          <a:lstStyle/>
          <a:p>
            <a:pPr algn="ctr"/>
            <a:r>
              <a:rPr lang="en-PH" sz="6600" dirty="0"/>
              <a:t>PROCESS FLOW</a:t>
            </a:r>
          </a:p>
        </p:txBody>
      </p:sp>
      <p:sp>
        <p:nvSpPr>
          <p:cNvPr id="4" name="TextBox 3">
            <a:extLst>
              <a:ext uri="{FF2B5EF4-FFF2-40B4-BE49-F238E27FC236}">
                <a16:creationId xmlns:a16="http://schemas.microsoft.com/office/drawing/2014/main" id="{FC63AF14-2B05-E279-C9C4-0E6BBA8FFEF1}"/>
              </a:ext>
            </a:extLst>
          </p:cNvPr>
          <p:cNvSpPr txBox="1"/>
          <p:nvPr/>
        </p:nvSpPr>
        <p:spPr>
          <a:xfrm>
            <a:off x="7781925" y="6164262"/>
            <a:ext cx="3638550" cy="657225"/>
          </a:xfrm>
          <a:prstGeom prst="rect">
            <a:avLst/>
          </a:prstGeom>
          <a:solidFill>
            <a:schemeClr val="bg1"/>
          </a:solidFill>
        </p:spPr>
        <p:txBody>
          <a:bodyPr wrap="square" rtlCol="0">
            <a:spAutoFit/>
          </a:bodyPr>
          <a:lstStyle/>
          <a:p>
            <a:endParaRPr lang="en-PH" dirty="0"/>
          </a:p>
        </p:txBody>
      </p:sp>
      <p:sp>
        <p:nvSpPr>
          <p:cNvPr id="9" name="Rectangle 8">
            <a:extLst>
              <a:ext uri="{FF2B5EF4-FFF2-40B4-BE49-F238E27FC236}">
                <a16:creationId xmlns:a16="http://schemas.microsoft.com/office/drawing/2014/main" id="{E26F58B7-4E8B-680D-04F0-E5EC09F97748}"/>
              </a:ext>
            </a:extLst>
          </p:cNvPr>
          <p:cNvSpPr/>
          <p:nvPr/>
        </p:nvSpPr>
        <p:spPr>
          <a:xfrm>
            <a:off x="635793" y="1885943"/>
            <a:ext cx="3240881" cy="1649019"/>
          </a:xfrm>
          <a:prstGeom prst="rect">
            <a:avLst/>
          </a:prstGeom>
          <a:solidFill>
            <a:srgbClr val="1B7F3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2800" b="1" dirty="0">
                <a:latin typeface="Bookman Old Style" panose="02050604050505020204" pitchFamily="18" charset="0"/>
              </a:rPr>
              <a:t>AWARDING</a:t>
            </a:r>
          </a:p>
        </p:txBody>
      </p:sp>
      <p:sp>
        <p:nvSpPr>
          <p:cNvPr id="19" name="TextBox 18">
            <a:extLst>
              <a:ext uri="{FF2B5EF4-FFF2-40B4-BE49-F238E27FC236}">
                <a16:creationId xmlns:a16="http://schemas.microsoft.com/office/drawing/2014/main" id="{69A4BFA3-DF6C-2D49-5A02-006DACA7155E}"/>
              </a:ext>
            </a:extLst>
          </p:cNvPr>
          <p:cNvSpPr txBox="1"/>
          <p:nvPr/>
        </p:nvSpPr>
        <p:spPr>
          <a:xfrm>
            <a:off x="4826197" y="1724740"/>
            <a:ext cx="6594277" cy="3323987"/>
          </a:xfrm>
          <a:prstGeom prst="rect">
            <a:avLst/>
          </a:prstGeom>
          <a:solidFill>
            <a:schemeClr val="bg1">
              <a:lumMod val="95000"/>
            </a:schemeClr>
          </a:solidFill>
        </p:spPr>
        <p:txBody>
          <a:bodyPr wrap="square" rtlCol="0">
            <a:spAutoFit/>
          </a:bodyPr>
          <a:lstStyle/>
          <a:p>
            <a:r>
              <a:rPr lang="en-PH" sz="3200" b="1" dirty="0"/>
              <a:t>POSSIBLE MODE OF VERIFICATION (MOV)</a:t>
            </a:r>
          </a:p>
          <a:p>
            <a:endParaRPr lang="en-PH" sz="3200" b="1" dirty="0"/>
          </a:p>
          <a:p>
            <a:pPr marL="285750" indent="-285750">
              <a:buFont typeface="Wingdings" panose="05000000000000000000" pitchFamily="2" charset="2"/>
              <a:buChar char="§"/>
            </a:pPr>
            <a:r>
              <a:rPr lang="en-PH" sz="3200" dirty="0"/>
              <a:t>School Memorandum</a:t>
            </a:r>
          </a:p>
          <a:p>
            <a:pPr marL="285750" indent="-285750">
              <a:buFont typeface="Wingdings" panose="05000000000000000000" pitchFamily="2" charset="2"/>
              <a:buChar char="§"/>
            </a:pPr>
            <a:r>
              <a:rPr lang="en-PH" sz="3200" dirty="0"/>
              <a:t>Photocopy of sample certificate</a:t>
            </a:r>
          </a:p>
          <a:p>
            <a:pPr marL="285750" indent="-285750">
              <a:buFont typeface="Wingdings" panose="05000000000000000000" pitchFamily="2" charset="2"/>
              <a:buChar char="§"/>
            </a:pPr>
            <a:r>
              <a:rPr lang="en-PH" sz="3200" dirty="0"/>
              <a:t>Photo Documentation</a:t>
            </a:r>
          </a:p>
          <a:p>
            <a:endParaRPr lang="en-PH" dirty="0"/>
          </a:p>
        </p:txBody>
      </p:sp>
    </p:spTree>
    <p:extLst>
      <p:ext uri="{BB962C8B-B14F-4D97-AF65-F5344CB8AC3E}">
        <p14:creationId xmlns:p14="http://schemas.microsoft.com/office/powerpoint/2010/main" val="3777087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t>DEPED PRAISE</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p:txBody>
          <a:bodyPr>
            <a:normAutofit/>
          </a:bodyPr>
          <a:lstStyle/>
          <a:p>
            <a:pPr marL="0" indent="0" algn="just">
              <a:buNone/>
            </a:pPr>
            <a:endParaRPr lang="en-PH" dirty="0"/>
          </a:p>
          <a:p>
            <a:pPr marL="0" indent="0" algn="just">
              <a:buNone/>
            </a:pPr>
            <a:r>
              <a:rPr lang="en-PH" dirty="0"/>
              <a:t>4. </a:t>
            </a:r>
            <a:r>
              <a:rPr lang="en-PH" dirty="0">
                <a:highlight>
                  <a:srgbClr val="FFFF00"/>
                </a:highlight>
              </a:rPr>
              <a:t>Monitor implementation </a:t>
            </a:r>
            <a:r>
              <a:rPr lang="en-PH" dirty="0"/>
              <a:t>of approved suggestion and ideas </a:t>
            </a:r>
            <a:r>
              <a:rPr lang="en-PH" dirty="0">
                <a:highlight>
                  <a:srgbClr val="FFFF00"/>
                </a:highlight>
              </a:rPr>
              <a:t>through feedback and reports</a:t>
            </a:r>
            <a:r>
              <a:rPr lang="en-PH" dirty="0"/>
              <a:t>;</a:t>
            </a:r>
          </a:p>
          <a:p>
            <a:pPr marL="0" indent="0" algn="just">
              <a:buNone/>
            </a:pPr>
            <a:endParaRPr lang="en-PH" dirty="0"/>
          </a:p>
          <a:p>
            <a:pPr marL="0" indent="0" algn="just">
              <a:buNone/>
            </a:pPr>
            <a:r>
              <a:rPr lang="en-PH" dirty="0"/>
              <a:t>5. Prepare plans, identify resources and propose budget for the system on an annual basis;</a:t>
            </a:r>
          </a:p>
          <a:p>
            <a:pPr marL="0" indent="0" algn="just">
              <a:buNone/>
            </a:pPr>
            <a:endParaRPr lang="en-PH" dirty="0"/>
          </a:p>
          <a:p>
            <a:pPr marL="0" indent="0" algn="just">
              <a:buNone/>
            </a:pPr>
            <a:r>
              <a:rPr lang="en-PH" dirty="0">
                <a:hlinkClick r:id="rId2" action="ppaction://hlinkfile"/>
              </a:rPr>
              <a:t>Annual Plan on R&amp;R</a:t>
            </a:r>
            <a:endParaRPr lang="en-PH" dirty="0"/>
          </a:p>
          <a:p>
            <a:pPr marL="0" indent="0" algn="just">
              <a:buNone/>
            </a:pPr>
            <a:endParaRPr lang="en-PH" dirty="0"/>
          </a:p>
          <a:p>
            <a:pPr marL="514350" indent="-514350" algn="just">
              <a:buAutoNum type="arabicPeriod"/>
            </a:pPr>
            <a:endParaRPr lang="en-PH" dirty="0"/>
          </a:p>
        </p:txBody>
      </p:sp>
      <p:sp>
        <p:nvSpPr>
          <p:cNvPr id="4" name="TextBox 3">
            <a:extLst>
              <a:ext uri="{FF2B5EF4-FFF2-40B4-BE49-F238E27FC236}">
                <a16:creationId xmlns:a16="http://schemas.microsoft.com/office/drawing/2014/main" id="{5BF30C1F-71B0-FC06-4E75-BB0957C02C06}"/>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3228603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t>Reference:</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p:txBody>
          <a:bodyPr>
            <a:normAutofit/>
          </a:bodyPr>
          <a:lstStyle/>
          <a:p>
            <a:pPr marL="0" indent="0" algn="just">
              <a:buNone/>
            </a:pPr>
            <a:r>
              <a:rPr lang="en-PH" dirty="0"/>
              <a:t>CSC Memorandum Circular No. 1 s 2001. Program on Awards and Incentives for Service Excellence (PRAISE)</a:t>
            </a:r>
          </a:p>
          <a:p>
            <a:pPr marL="0" indent="0" algn="just">
              <a:buNone/>
            </a:pPr>
            <a:endParaRPr lang="en-PH" dirty="0"/>
          </a:p>
          <a:p>
            <a:pPr marL="0" indent="0" algn="just">
              <a:buNone/>
            </a:pPr>
            <a:r>
              <a:rPr lang="en-PH" dirty="0"/>
              <a:t>DepEd Order No. 9, s. 2002. Establishing the Program on Awards and Incentives for Service Excellence (PRAISE) in the Department of Education</a:t>
            </a:r>
          </a:p>
        </p:txBody>
      </p:sp>
      <p:sp>
        <p:nvSpPr>
          <p:cNvPr id="4" name="TextBox 3">
            <a:extLst>
              <a:ext uri="{FF2B5EF4-FFF2-40B4-BE49-F238E27FC236}">
                <a16:creationId xmlns:a16="http://schemas.microsoft.com/office/drawing/2014/main" id="{FC63AF14-2B05-E279-C9C4-0E6BBA8FFEF1}"/>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3187474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01CF-47B5-48F0-9A8D-ADA3CEBF0FC5}"/>
              </a:ext>
            </a:extLst>
          </p:cNvPr>
          <p:cNvSpPr>
            <a:spLocks noGrp="1"/>
          </p:cNvSpPr>
          <p:nvPr>
            <p:ph type="ctrTitle"/>
          </p:nvPr>
        </p:nvSpPr>
        <p:spPr>
          <a:xfrm>
            <a:off x="472951" y="1569792"/>
            <a:ext cx="7833559" cy="3355581"/>
          </a:xfrm>
        </p:spPr>
        <p:txBody>
          <a:bodyPr>
            <a:normAutofit/>
          </a:bodyPr>
          <a:lstStyle/>
          <a:p>
            <a:r>
              <a:rPr lang="en-US" sz="11500" dirty="0" err="1">
                <a:solidFill>
                  <a:srgbClr val="FFFF00"/>
                </a:solidFill>
                <a:latin typeface="Black Bones Personal Use" panose="02000500000000000000" pitchFamily="50" charset="0"/>
              </a:rPr>
              <a:t>Diyos</a:t>
            </a:r>
            <a:r>
              <a:rPr lang="en-US" sz="11500" dirty="0">
                <a:solidFill>
                  <a:srgbClr val="FFFF00"/>
                </a:solidFill>
                <a:latin typeface="Black Bones Personal Use" panose="02000500000000000000" pitchFamily="50" charset="0"/>
              </a:rPr>
              <a:t> </a:t>
            </a:r>
            <a:r>
              <a:rPr lang="en-US" sz="11500" dirty="0" err="1">
                <a:solidFill>
                  <a:srgbClr val="FFFF00"/>
                </a:solidFill>
                <a:latin typeface="Black Bones Personal Use" panose="02000500000000000000" pitchFamily="50" charset="0"/>
              </a:rPr>
              <a:t>mamahes</a:t>
            </a:r>
            <a:r>
              <a:rPr lang="en-US" sz="11500" dirty="0">
                <a:solidFill>
                  <a:srgbClr val="FFFF00"/>
                </a:solidFill>
                <a:latin typeface="Black Bones Personal Use" panose="02000500000000000000" pitchFamily="50" charset="0"/>
              </a:rPr>
              <a:t>!</a:t>
            </a:r>
            <a:endParaRPr lang="en-US" sz="4400" dirty="0">
              <a:latin typeface="Black Bones Personal Use" panose="02000500000000000000" pitchFamily="50" charset="0"/>
            </a:endParaRPr>
          </a:p>
        </p:txBody>
      </p:sp>
      <p:pic>
        <p:nvPicPr>
          <p:cNvPr id="5" name="Picture 4"/>
          <p:cNvPicPr>
            <a:picLocks noChangeAspect="1"/>
          </p:cNvPicPr>
          <p:nvPr/>
        </p:nvPicPr>
        <p:blipFill rotWithShape="1">
          <a:blip r:embed="rId2"/>
          <a:srcRect b="25071"/>
          <a:stretch/>
        </p:blipFill>
        <p:spPr>
          <a:xfrm>
            <a:off x="8182685" y="1569792"/>
            <a:ext cx="3651821" cy="3718416"/>
          </a:xfrm>
          <a:prstGeom prst="rect">
            <a:avLst/>
          </a:prstGeom>
        </p:spPr>
      </p:pic>
      <p:sp>
        <p:nvSpPr>
          <p:cNvPr id="3" name="TextBox 2">
            <a:extLst>
              <a:ext uri="{FF2B5EF4-FFF2-40B4-BE49-F238E27FC236}">
                <a16:creationId xmlns:a16="http://schemas.microsoft.com/office/drawing/2014/main" id="{97AD25E3-0A28-D20B-8121-A0432ADC5666}"/>
              </a:ext>
            </a:extLst>
          </p:cNvPr>
          <p:cNvSpPr txBox="1"/>
          <p:nvPr/>
        </p:nvSpPr>
        <p:spPr>
          <a:xfrm>
            <a:off x="7781925" y="5915025"/>
            <a:ext cx="3543300" cy="933450"/>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711946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FFFF00"/>
                </a:solidFill>
              </a:rPr>
              <a:t>REWARDS AND INCENTIVES SYSTEM</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a:xfrm>
            <a:off x="692658" y="2406649"/>
            <a:ext cx="3257550" cy="2714625"/>
          </a:xfrm>
        </p:spPr>
        <p:txBody>
          <a:bodyPr>
            <a:normAutofit/>
          </a:bodyPr>
          <a:lstStyle/>
          <a:p>
            <a:pPr marL="0" indent="0">
              <a:buNone/>
            </a:pPr>
            <a:endParaRPr kumimoji="0" lang="en-PH" sz="4000" b="1" i="0" u="none" strike="noStrike" kern="1200" cap="none" spc="0" normalizeH="0" baseline="0" noProof="0" dirty="0">
              <a:ln>
                <a:noFill/>
              </a:ln>
              <a:solidFill>
                <a:srgbClr val="002060"/>
              </a:solidFill>
              <a:effectLst/>
              <a:uLnTx/>
              <a:uFillTx/>
              <a:latin typeface="Bookman Old Style" panose="02050604050505020204" pitchFamily="18" charset="0"/>
              <a:ea typeface="+mj-ea"/>
              <a:cs typeface="+mj-cs"/>
            </a:endParaRPr>
          </a:p>
          <a:p>
            <a:pPr marL="0" indent="0">
              <a:buNone/>
            </a:pPr>
            <a:r>
              <a:rPr lang="en-PH" sz="6600" b="1" i="1" dirty="0">
                <a:solidFill>
                  <a:srgbClr val="002060"/>
                </a:solidFill>
                <a:latin typeface="Lucida Handwriting" panose="03010101010101010101" pitchFamily="66" charset="0"/>
                <a:ea typeface="+mj-ea"/>
                <a:cs typeface="+mj-cs"/>
              </a:rPr>
              <a:t>System</a:t>
            </a:r>
          </a:p>
          <a:p>
            <a:pPr marL="0" indent="0">
              <a:buNone/>
            </a:pPr>
            <a:endParaRPr kumimoji="0" lang="en-PH" sz="4800" b="1" i="1" u="none" strike="noStrike" kern="1200" cap="none" spc="0" normalizeH="0" baseline="0" noProof="0" dirty="0">
              <a:ln>
                <a:noFill/>
              </a:ln>
              <a:solidFill>
                <a:srgbClr val="002060"/>
              </a:solidFill>
              <a:effectLst/>
              <a:uLnTx/>
              <a:uFillTx/>
              <a:latin typeface="Lucida Handwriting" panose="03010101010101010101" pitchFamily="66" charset="0"/>
              <a:ea typeface="+mj-ea"/>
              <a:cs typeface="+mj-cs"/>
            </a:endParaRPr>
          </a:p>
        </p:txBody>
      </p:sp>
      <p:sp>
        <p:nvSpPr>
          <p:cNvPr id="5" name="TextBox 4">
            <a:extLst>
              <a:ext uri="{FF2B5EF4-FFF2-40B4-BE49-F238E27FC236}">
                <a16:creationId xmlns:a16="http://schemas.microsoft.com/office/drawing/2014/main" id="{A6468B7D-5083-28AF-C3A4-0F4D1528D3D3}"/>
              </a:ext>
            </a:extLst>
          </p:cNvPr>
          <p:cNvSpPr txBox="1"/>
          <p:nvPr/>
        </p:nvSpPr>
        <p:spPr>
          <a:xfrm>
            <a:off x="8277225" y="6164262"/>
            <a:ext cx="3638550" cy="657225"/>
          </a:xfrm>
          <a:prstGeom prst="rect">
            <a:avLst/>
          </a:prstGeom>
          <a:solidFill>
            <a:schemeClr val="bg1"/>
          </a:solidFill>
        </p:spPr>
        <p:txBody>
          <a:bodyPr wrap="square" rtlCol="0">
            <a:spAutoFit/>
          </a:bodyPr>
          <a:lstStyle/>
          <a:p>
            <a:endParaRPr lang="en-PH" dirty="0"/>
          </a:p>
        </p:txBody>
      </p:sp>
      <p:sp>
        <p:nvSpPr>
          <p:cNvPr id="4" name="Arrow: Right 3">
            <a:extLst>
              <a:ext uri="{FF2B5EF4-FFF2-40B4-BE49-F238E27FC236}">
                <a16:creationId xmlns:a16="http://schemas.microsoft.com/office/drawing/2014/main" id="{90CCDAA8-C588-8FC5-5268-FAF6AEDD4334}"/>
              </a:ext>
            </a:extLst>
          </p:cNvPr>
          <p:cNvSpPr/>
          <p:nvPr/>
        </p:nvSpPr>
        <p:spPr>
          <a:xfrm>
            <a:off x="5606796" y="254816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sz="2400"/>
          </a:p>
        </p:txBody>
      </p:sp>
      <p:sp>
        <p:nvSpPr>
          <p:cNvPr id="6" name="TextBox 5">
            <a:extLst>
              <a:ext uri="{FF2B5EF4-FFF2-40B4-BE49-F238E27FC236}">
                <a16:creationId xmlns:a16="http://schemas.microsoft.com/office/drawing/2014/main" id="{95B6D785-D883-AAC3-4C05-CD4AB643864E}"/>
              </a:ext>
            </a:extLst>
          </p:cNvPr>
          <p:cNvSpPr txBox="1"/>
          <p:nvPr/>
        </p:nvSpPr>
        <p:spPr>
          <a:xfrm>
            <a:off x="7353300" y="2407154"/>
            <a:ext cx="3857625" cy="646331"/>
          </a:xfrm>
          <a:prstGeom prst="rect">
            <a:avLst/>
          </a:prstGeom>
          <a:noFill/>
        </p:spPr>
        <p:txBody>
          <a:bodyPr wrap="square" rtlCol="0">
            <a:spAutoFit/>
          </a:bodyPr>
          <a:lstStyle/>
          <a:p>
            <a:r>
              <a:rPr lang="en-PH" sz="3600" dirty="0">
                <a:latin typeface="Bookman Old Style" panose="02050604050505020204" pitchFamily="18" charset="0"/>
              </a:rPr>
              <a:t>procedure</a:t>
            </a:r>
          </a:p>
        </p:txBody>
      </p:sp>
      <p:sp>
        <p:nvSpPr>
          <p:cNvPr id="7" name="Arrow: Right 6">
            <a:extLst>
              <a:ext uri="{FF2B5EF4-FFF2-40B4-BE49-F238E27FC236}">
                <a16:creationId xmlns:a16="http://schemas.microsoft.com/office/drawing/2014/main" id="{82E26193-16E6-EE7C-4DEF-1F45A51C3E37}"/>
              </a:ext>
            </a:extLst>
          </p:cNvPr>
          <p:cNvSpPr/>
          <p:nvPr/>
        </p:nvSpPr>
        <p:spPr>
          <a:xfrm>
            <a:off x="5606796" y="326052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sz="2400"/>
          </a:p>
        </p:txBody>
      </p:sp>
      <p:sp>
        <p:nvSpPr>
          <p:cNvPr id="8" name="TextBox 7">
            <a:extLst>
              <a:ext uri="{FF2B5EF4-FFF2-40B4-BE49-F238E27FC236}">
                <a16:creationId xmlns:a16="http://schemas.microsoft.com/office/drawing/2014/main" id="{0A8E20C2-A6D4-747A-A0C2-ECB9EF8F78FF}"/>
              </a:ext>
            </a:extLst>
          </p:cNvPr>
          <p:cNvSpPr txBox="1"/>
          <p:nvPr/>
        </p:nvSpPr>
        <p:spPr>
          <a:xfrm>
            <a:off x="7353300" y="3129406"/>
            <a:ext cx="3857625" cy="646331"/>
          </a:xfrm>
          <a:prstGeom prst="rect">
            <a:avLst/>
          </a:prstGeom>
          <a:noFill/>
        </p:spPr>
        <p:txBody>
          <a:bodyPr wrap="square" rtlCol="0">
            <a:spAutoFit/>
          </a:bodyPr>
          <a:lstStyle/>
          <a:p>
            <a:r>
              <a:rPr lang="en-PH" sz="3600" dirty="0">
                <a:latin typeface="Bookman Old Style" panose="02050604050505020204" pitchFamily="18" charset="0"/>
              </a:rPr>
              <a:t>framework</a:t>
            </a:r>
          </a:p>
        </p:txBody>
      </p:sp>
      <p:sp>
        <p:nvSpPr>
          <p:cNvPr id="9" name="Arrow: Right 8">
            <a:extLst>
              <a:ext uri="{FF2B5EF4-FFF2-40B4-BE49-F238E27FC236}">
                <a16:creationId xmlns:a16="http://schemas.microsoft.com/office/drawing/2014/main" id="{14415A39-31F4-A724-55B0-BC3BA537F4CB}"/>
              </a:ext>
            </a:extLst>
          </p:cNvPr>
          <p:cNvSpPr/>
          <p:nvPr/>
        </p:nvSpPr>
        <p:spPr>
          <a:xfrm>
            <a:off x="5591175" y="400696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sz="2400"/>
          </a:p>
        </p:txBody>
      </p:sp>
      <p:sp>
        <p:nvSpPr>
          <p:cNvPr id="10" name="TextBox 9">
            <a:extLst>
              <a:ext uri="{FF2B5EF4-FFF2-40B4-BE49-F238E27FC236}">
                <a16:creationId xmlns:a16="http://schemas.microsoft.com/office/drawing/2014/main" id="{30696D94-ECEB-D5CE-8047-A0F9F4CAECA1}"/>
              </a:ext>
            </a:extLst>
          </p:cNvPr>
          <p:cNvSpPr txBox="1"/>
          <p:nvPr/>
        </p:nvSpPr>
        <p:spPr>
          <a:xfrm>
            <a:off x="7353300" y="3889262"/>
            <a:ext cx="3857625" cy="646331"/>
          </a:xfrm>
          <a:prstGeom prst="rect">
            <a:avLst/>
          </a:prstGeom>
          <a:noFill/>
        </p:spPr>
        <p:txBody>
          <a:bodyPr wrap="square" rtlCol="0">
            <a:spAutoFit/>
          </a:bodyPr>
          <a:lstStyle/>
          <a:p>
            <a:r>
              <a:rPr lang="en-PH" sz="3600" dirty="0">
                <a:latin typeface="Bookman Old Style" panose="02050604050505020204" pitchFamily="18" charset="0"/>
              </a:rPr>
              <a:t>systematic</a:t>
            </a:r>
          </a:p>
        </p:txBody>
      </p:sp>
      <p:sp>
        <p:nvSpPr>
          <p:cNvPr id="11" name="Arrow: Right 10">
            <a:extLst>
              <a:ext uri="{FF2B5EF4-FFF2-40B4-BE49-F238E27FC236}">
                <a16:creationId xmlns:a16="http://schemas.microsoft.com/office/drawing/2014/main" id="{378093EF-4C73-9D9D-D93E-4736EB67DCC7}"/>
              </a:ext>
            </a:extLst>
          </p:cNvPr>
          <p:cNvSpPr/>
          <p:nvPr/>
        </p:nvSpPr>
        <p:spPr>
          <a:xfrm>
            <a:off x="5606796" y="479688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sz="2400"/>
          </a:p>
        </p:txBody>
      </p:sp>
      <p:sp>
        <p:nvSpPr>
          <p:cNvPr id="12" name="TextBox 11">
            <a:extLst>
              <a:ext uri="{FF2B5EF4-FFF2-40B4-BE49-F238E27FC236}">
                <a16:creationId xmlns:a16="http://schemas.microsoft.com/office/drawing/2014/main" id="{2F430100-3AFC-CEEC-DE73-12F2E2C61504}"/>
              </a:ext>
            </a:extLst>
          </p:cNvPr>
          <p:cNvSpPr txBox="1"/>
          <p:nvPr/>
        </p:nvSpPr>
        <p:spPr>
          <a:xfrm>
            <a:off x="7353300" y="4660455"/>
            <a:ext cx="3857625" cy="646331"/>
          </a:xfrm>
          <a:prstGeom prst="rect">
            <a:avLst/>
          </a:prstGeom>
          <a:noFill/>
        </p:spPr>
        <p:txBody>
          <a:bodyPr wrap="square" rtlCol="0">
            <a:spAutoFit/>
          </a:bodyPr>
          <a:lstStyle/>
          <a:p>
            <a:r>
              <a:rPr lang="en-PH" sz="3600" dirty="0">
                <a:latin typeface="Bookman Old Style" panose="02050604050505020204" pitchFamily="18" charset="0"/>
              </a:rPr>
              <a:t>organized</a:t>
            </a:r>
          </a:p>
        </p:txBody>
      </p:sp>
    </p:spTree>
    <p:extLst>
      <p:ext uri="{BB962C8B-B14F-4D97-AF65-F5344CB8AC3E}">
        <p14:creationId xmlns:p14="http://schemas.microsoft.com/office/powerpoint/2010/main" val="1184384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down)">
                                      <p:cBhvr>
                                        <p:cTn id="15" dur="500"/>
                                        <p:tgtEl>
                                          <p:spTgt spid="8"/>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down)">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down)">
                                      <p:cBhvr>
                                        <p:cTn id="23" dur="500"/>
                                        <p:tgtEl>
                                          <p:spTgt spid="10"/>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ipe(down)">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wipe(down)">
                                      <p:cBhvr>
                                        <p:cTn id="31" dur="500"/>
                                        <p:tgtEl>
                                          <p:spTgt spid="12"/>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down)">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animBg="1"/>
      <p:bldP spid="8" grpId="0"/>
      <p:bldP spid="9" grpId="0" animBg="1"/>
      <p:bldP spid="10" grpId="0"/>
      <p:bldP spid="11" grpId="0" animBg="1"/>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FFFF00"/>
                </a:solidFill>
              </a:rPr>
              <a:t>REWARDS AND INCENTIVES SYSTEM</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a:xfrm>
            <a:off x="323850" y="1847850"/>
            <a:ext cx="11029951" cy="4273855"/>
          </a:xfrm>
        </p:spPr>
        <p:txBody>
          <a:bodyPr/>
          <a:lstStyle/>
          <a:p>
            <a:pPr marL="0" indent="0">
              <a:buNone/>
            </a:pPr>
            <a:r>
              <a:rPr kumimoji="0" lang="en-PH" sz="4000" b="1" i="0" u="none" strike="noStrike" kern="1200" cap="none" spc="0" normalizeH="0" baseline="0" noProof="0" dirty="0">
                <a:ln>
                  <a:noFill/>
                </a:ln>
                <a:solidFill>
                  <a:srgbClr val="002060"/>
                </a:solidFill>
                <a:effectLst/>
                <a:uLnTx/>
                <a:uFillTx/>
                <a:latin typeface="Bookman Old Style" panose="02050604050505020204" pitchFamily="18" charset="0"/>
                <a:ea typeface="+mj-ea"/>
                <a:cs typeface="+mj-cs"/>
              </a:rPr>
              <a:t>REWARDS AND INCENTIVES SYSTEM</a:t>
            </a:r>
            <a:endParaRPr lang="en-PH" dirty="0">
              <a:solidFill>
                <a:srgbClr val="002060"/>
              </a:solidFill>
            </a:endParaRPr>
          </a:p>
          <a:p>
            <a:pPr marL="0" indent="0" algn="just">
              <a:buNone/>
            </a:pPr>
            <a:r>
              <a:rPr lang="en-PH" dirty="0"/>
              <a:t>designed to encourage, recognize and reward employees, individually or in groups</a:t>
            </a:r>
            <a:r>
              <a:rPr lang="en-US" b="0" i="0" dirty="0">
                <a:solidFill>
                  <a:srgbClr val="000000"/>
                </a:solidFill>
                <a:effectLst/>
              </a:rPr>
              <a:t> for their suggestions, innovative ideas, inventions, discoveries, superior accomplishments, heroic deeds, exemplary behavior, extraordinary acts or services in the public interest and other personal efforts contributing to efficiency, economy and improvement in government operations which lead to organizational productivity.</a:t>
            </a:r>
            <a:endParaRPr lang="en-PH" dirty="0"/>
          </a:p>
        </p:txBody>
      </p:sp>
      <p:sp>
        <p:nvSpPr>
          <p:cNvPr id="5" name="TextBox 4">
            <a:extLst>
              <a:ext uri="{FF2B5EF4-FFF2-40B4-BE49-F238E27FC236}">
                <a16:creationId xmlns:a16="http://schemas.microsoft.com/office/drawing/2014/main" id="{A6468B7D-5083-28AF-C3A4-0F4D1528D3D3}"/>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3569942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FFFF00"/>
                </a:solidFill>
              </a:rPr>
              <a:t>REWARDS AND INCENTIVES SYSTEM</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a:xfrm>
            <a:off x="323850" y="1847850"/>
            <a:ext cx="11029951" cy="4273855"/>
          </a:xfrm>
        </p:spPr>
        <p:txBody>
          <a:bodyPr/>
          <a:lstStyle/>
          <a:p>
            <a:pPr marL="0" indent="0">
              <a:buNone/>
            </a:pPr>
            <a:r>
              <a:rPr lang="en-PH" sz="4000" b="1" dirty="0">
                <a:solidFill>
                  <a:srgbClr val="002060"/>
                </a:solidFill>
                <a:ea typeface="+mj-ea"/>
                <a:cs typeface="+mj-cs"/>
              </a:rPr>
              <a:t>Based on CSC MC No. 1, s 2001:</a:t>
            </a:r>
          </a:p>
          <a:p>
            <a:pPr marL="0" indent="0">
              <a:buNone/>
            </a:pPr>
            <a:endParaRPr lang="en-PH" sz="4000" b="1" dirty="0">
              <a:solidFill>
                <a:srgbClr val="002060"/>
              </a:solidFill>
              <a:ea typeface="+mj-ea"/>
              <a:cs typeface="+mj-cs"/>
            </a:endParaRPr>
          </a:p>
          <a:p>
            <a:pPr marL="0" indent="0" algn="ctr">
              <a:buNone/>
            </a:pPr>
            <a:r>
              <a:rPr lang="en-PH" sz="4000" b="1" i="1" dirty="0">
                <a:solidFill>
                  <a:srgbClr val="C00000"/>
                </a:solidFill>
                <a:ea typeface="+mj-ea"/>
                <a:cs typeface="+mj-cs"/>
              </a:rPr>
              <a:t>“Every department or agency shall establish its own awards system”</a:t>
            </a:r>
          </a:p>
        </p:txBody>
      </p:sp>
      <p:sp>
        <p:nvSpPr>
          <p:cNvPr id="5" name="TextBox 4">
            <a:extLst>
              <a:ext uri="{FF2B5EF4-FFF2-40B4-BE49-F238E27FC236}">
                <a16:creationId xmlns:a16="http://schemas.microsoft.com/office/drawing/2014/main" id="{A6468B7D-5083-28AF-C3A4-0F4D1528D3D3}"/>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4148968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FFFF00"/>
                </a:solidFill>
              </a:rPr>
              <a:t>REWARDS AND INCENTIVES SYSTEM</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a:xfrm>
            <a:off x="200024" y="2236481"/>
            <a:ext cx="11029951" cy="4273855"/>
          </a:xfrm>
        </p:spPr>
        <p:txBody>
          <a:bodyPr>
            <a:normAutofit/>
          </a:bodyPr>
          <a:lstStyle/>
          <a:p>
            <a:pPr marL="0" indent="0" algn="ctr">
              <a:buNone/>
            </a:pPr>
            <a:r>
              <a:rPr lang="en-PH" sz="16600" b="1" dirty="0">
                <a:solidFill>
                  <a:schemeClr val="accent1">
                    <a:lumMod val="50000"/>
                  </a:schemeClr>
                </a:solidFill>
              </a:rPr>
              <a:t>PRAISE</a:t>
            </a:r>
          </a:p>
        </p:txBody>
      </p:sp>
      <p:sp>
        <p:nvSpPr>
          <p:cNvPr id="5" name="TextBox 4">
            <a:extLst>
              <a:ext uri="{FF2B5EF4-FFF2-40B4-BE49-F238E27FC236}">
                <a16:creationId xmlns:a16="http://schemas.microsoft.com/office/drawing/2014/main" id="{A6468B7D-5083-28AF-C3A4-0F4D1528D3D3}"/>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
        <p:nvSpPr>
          <p:cNvPr id="6" name="Title 1">
            <a:extLst>
              <a:ext uri="{FF2B5EF4-FFF2-40B4-BE49-F238E27FC236}">
                <a16:creationId xmlns:a16="http://schemas.microsoft.com/office/drawing/2014/main" id="{54381A7E-9C21-9B79-85E7-040FDEA81CC2}"/>
              </a:ext>
            </a:extLst>
          </p:cNvPr>
          <p:cNvSpPr txBox="1">
            <a:spLocks/>
          </p:cNvSpPr>
          <p:nvPr/>
        </p:nvSpPr>
        <p:spPr>
          <a:xfrm>
            <a:off x="838200" y="431036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kern="1200">
                <a:solidFill>
                  <a:schemeClr val="bg1"/>
                </a:solidFill>
                <a:latin typeface="Bookman Old Style" panose="02050604050505020204" pitchFamily="18" charset="0"/>
                <a:ea typeface="+mj-ea"/>
                <a:cs typeface="+mj-cs"/>
              </a:defRPr>
            </a:lvl1pPr>
          </a:lstStyle>
          <a:p>
            <a:pPr algn="ctr"/>
            <a:r>
              <a:rPr lang="en-PH" dirty="0">
                <a:solidFill>
                  <a:srgbClr val="FF0000"/>
                </a:solidFill>
              </a:rPr>
              <a:t>Pr</a:t>
            </a:r>
            <a:r>
              <a:rPr lang="en-PH" dirty="0">
                <a:solidFill>
                  <a:schemeClr val="accent2">
                    <a:lumMod val="50000"/>
                  </a:schemeClr>
                </a:solidFill>
              </a:rPr>
              <a:t>ogram on </a:t>
            </a:r>
            <a:r>
              <a:rPr lang="en-PH" dirty="0">
                <a:solidFill>
                  <a:srgbClr val="FF0000"/>
                </a:solidFill>
              </a:rPr>
              <a:t>A</a:t>
            </a:r>
            <a:r>
              <a:rPr lang="en-PH" dirty="0">
                <a:solidFill>
                  <a:schemeClr val="accent2">
                    <a:lumMod val="50000"/>
                  </a:schemeClr>
                </a:solidFill>
              </a:rPr>
              <a:t>wards and </a:t>
            </a:r>
            <a:r>
              <a:rPr lang="en-PH" dirty="0">
                <a:solidFill>
                  <a:srgbClr val="FF0000"/>
                </a:solidFill>
              </a:rPr>
              <a:t>I</a:t>
            </a:r>
            <a:r>
              <a:rPr lang="en-PH" dirty="0">
                <a:solidFill>
                  <a:schemeClr val="accent2">
                    <a:lumMod val="50000"/>
                  </a:schemeClr>
                </a:solidFill>
              </a:rPr>
              <a:t>ncentives for </a:t>
            </a:r>
            <a:r>
              <a:rPr lang="en-PH" dirty="0">
                <a:solidFill>
                  <a:srgbClr val="FF0000"/>
                </a:solidFill>
              </a:rPr>
              <a:t>S</a:t>
            </a:r>
            <a:r>
              <a:rPr lang="en-PH" dirty="0">
                <a:solidFill>
                  <a:schemeClr val="accent2">
                    <a:lumMod val="50000"/>
                  </a:schemeClr>
                </a:solidFill>
              </a:rPr>
              <a:t>ervice </a:t>
            </a:r>
            <a:r>
              <a:rPr lang="en-PH" dirty="0">
                <a:solidFill>
                  <a:srgbClr val="FF0000"/>
                </a:solidFill>
              </a:rPr>
              <a:t>E</a:t>
            </a:r>
            <a:r>
              <a:rPr lang="en-PH" dirty="0">
                <a:solidFill>
                  <a:schemeClr val="accent2">
                    <a:lumMod val="50000"/>
                  </a:schemeClr>
                </a:solidFill>
              </a:rPr>
              <a:t>xcellence</a:t>
            </a:r>
          </a:p>
        </p:txBody>
      </p:sp>
    </p:spTree>
    <p:extLst>
      <p:ext uri="{BB962C8B-B14F-4D97-AF65-F5344CB8AC3E}">
        <p14:creationId xmlns:p14="http://schemas.microsoft.com/office/powerpoint/2010/main" val="9460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FFFF00"/>
                </a:solidFill>
              </a:rPr>
              <a:t>Pr</a:t>
            </a:r>
            <a:r>
              <a:rPr lang="en-PH" dirty="0"/>
              <a:t>ogram on </a:t>
            </a:r>
            <a:r>
              <a:rPr lang="en-PH" dirty="0">
                <a:solidFill>
                  <a:srgbClr val="FFFF00"/>
                </a:solidFill>
              </a:rPr>
              <a:t>A</a:t>
            </a:r>
            <a:r>
              <a:rPr lang="en-PH" dirty="0"/>
              <a:t>wards and </a:t>
            </a:r>
            <a:r>
              <a:rPr lang="en-PH" dirty="0">
                <a:solidFill>
                  <a:srgbClr val="FFFF00"/>
                </a:solidFill>
              </a:rPr>
              <a:t>I</a:t>
            </a:r>
            <a:r>
              <a:rPr lang="en-PH" dirty="0"/>
              <a:t>ncentives for </a:t>
            </a:r>
            <a:r>
              <a:rPr lang="en-PH" dirty="0">
                <a:solidFill>
                  <a:srgbClr val="FFFF00"/>
                </a:solidFill>
              </a:rPr>
              <a:t>S</a:t>
            </a:r>
            <a:r>
              <a:rPr lang="en-PH" dirty="0"/>
              <a:t>ervice </a:t>
            </a:r>
            <a:r>
              <a:rPr lang="en-PH" dirty="0">
                <a:solidFill>
                  <a:srgbClr val="FFFF00"/>
                </a:solidFill>
              </a:rPr>
              <a:t>E</a:t>
            </a:r>
            <a:r>
              <a:rPr lang="en-PH" dirty="0"/>
              <a:t>xcellence (PRAISE)</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p:txBody>
          <a:bodyPr>
            <a:normAutofit fontScale="92500" lnSpcReduction="20000"/>
          </a:bodyPr>
          <a:lstStyle/>
          <a:p>
            <a:pPr marL="0" indent="0">
              <a:buNone/>
            </a:pPr>
            <a:endParaRPr lang="en-PH" dirty="0"/>
          </a:p>
          <a:p>
            <a:r>
              <a:rPr lang="en-PH" dirty="0"/>
              <a:t>To establish a mechanism for identifying, selecting, rewarding and providing incentives to deserving employees at the start of each year;</a:t>
            </a:r>
          </a:p>
          <a:p>
            <a:r>
              <a:rPr lang="en-PH" dirty="0"/>
              <a:t>To identify outstanding accomplishments, best practices of employees on a continuing basis;</a:t>
            </a:r>
          </a:p>
          <a:p>
            <a:r>
              <a:rPr lang="en-PH" dirty="0"/>
              <a:t>To recognize and reward accomplishments and innovations periodically or as the needs arises; and</a:t>
            </a:r>
          </a:p>
          <a:p>
            <a:r>
              <a:rPr lang="en-PH" dirty="0"/>
              <a:t>To provide incentives and interventions to motivate employees who have contributed ideas, suggestion, inventions, discoveries, superior accomplishments and other personal efforts</a:t>
            </a:r>
          </a:p>
        </p:txBody>
      </p:sp>
      <p:sp>
        <p:nvSpPr>
          <p:cNvPr id="4" name="TextBox 3">
            <a:extLst>
              <a:ext uri="{FF2B5EF4-FFF2-40B4-BE49-F238E27FC236}">
                <a16:creationId xmlns:a16="http://schemas.microsoft.com/office/drawing/2014/main" id="{4CF5F7A1-5279-876E-6EC2-6225C26BCB13}"/>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1446278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a:xfrm>
            <a:off x="-1" y="365125"/>
            <a:ext cx="11353801" cy="1325563"/>
          </a:xfrm>
        </p:spPr>
        <p:txBody>
          <a:bodyPr>
            <a:normAutofit/>
          </a:bodyPr>
          <a:lstStyle/>
          <a:p>
            <a:r>
              <a:rPr lang="en-PH" sz="5400" dirty="0"/>
              <a:t>DepEd PRAISE Committee</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a:xfrm>
            <a:off x="148446" y="1715661"/>
            <a:ext cx="11353801" cy="1158995"/>
          </a:xfrm>
        </p:spPr>
        <p:txBody>
          <a:bodyPr>
            <a:normAutofit lnSpcReduction="10000"/>
          </a:bodyPr>
          <a:lstStyle/>
          <a:p>
            <a:pPr marL="0" indent="0" algn="just">
              <a:buNone/>
            </a:pPr>
            <a:r>
              <a:rPr lang="en-PH" sz="4000" b="1" dirty="0">
                <a:solidFill>
                  <a:srgbClr val="0070C0"/>
                </a:solidFill>
              </a:rPr>
              <a:t>Constitute your School-based </a:t>
            </a:r>
            <a:r>
              <a:rPr lang="en-PH" sz="4000" b="1" dirty="0">
                <a:solidFill>
                  <a:srgbClr val="0070C0"/>
                </a:solidFill>
                <a:hlinkClick r:id="rId2" action="ppaction://hlinkfile"/>
              </a:rPr>
              <a:t>PRAISE </a:t>
            </a:r>
            <a:r>
              <a:rPr lang="en-PH" sz="4000" b="1" dirty="0">
                <a:solidFill>
                  <a:srgbClr val="0070C0"/>
                </a:solidFill>
              </a:rPr>
              <a:t>Committee</a:t>
            </a:r>
          </a:p>
          <a:p>
            <a:pPr marL="0" indent="0">
              <a:buNone/>
            </a:pPr>
            <a:endParaRPr lang="en-PH" dirty="0"/>
          </a:p>
          <a:p>
            <a:pPr marL="0" indent="0">
              <a:buNone/>
            </a:pPr>
            <a:endParaRPr lang="en-PH" dirty="0"/>
          </a:p>
        </p:txBody>
      </p:sp>
      <p:sp>
        <p:nvSpPr>
          <p:cNvPr id="4" name="TextBox 3">
            <a:extLst>
              <a:ext uri="{FF2B5EF4-FFF2-40B4-BE49-F238E27FC236}">
                <a16:creationId xmlns:a16="http://schemas.microsoft.com/office/drawing/2014/main" id="{35183176-41F5-41D2-9918-1C4ACDD8E1D3}"/>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pic>
        <p:nvPicPr>
          <p:cNvPr id="1026" name="Picture 2" descr="School principal flat cartoon character Royalty Free Vector">
            <a:extLst>
              <a:ext uri="{FF2B5EF4-FFF2-40B4-BE49-F238E27FC236}">
                <a16:creationId xmlns:a16="http://schemas.microsoft.com/office/drawing/2014/main" id="{BAB5E792-5ACC-89A6-0E51-CEDEC78607D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130"/>
          <a:stretch/>
        </p:blipFill>
        <p:spPr bwMode="auto">
          <a:xfrm>
            <a:off x="148446" y="3520987"/>
            <a:ext cx="2686420" cy="182887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te secretary woman using laptop Royalty Free Vector Image">
            <a:extLst>
              <a:ext uri="{FF2B5EF4-FFF2-40B4-BE49-F238E27FC236}">
                <a16:creationId xmlns:a16="http://schemas.microsoft.com/office/drawing/2014/main" id="{B910091F-708D-4885-15E5-FACBE6587DC9}"/>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10189" b="15827"/>
          <a:stretch/>
        </p:blipFill>
        <p:spPr bwMode="auto">
          <a:xfrm>
            <a:off x="2826784" y="3545960"/>
            <a:ext cx="2124075" cy="203132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Secretary Images | Free Vectors, Stock Photos &amp; PSD">
            <a:extLst>
              <a:ext uri="{FF2B5EF4-FFF2-40B4-BE49-F238E27FC236}">
                <a16:creationId xmlns:a16="http://schemas.microsoft.com/office/drawing/2014/main" id="{2C1FC422-97DD-FEC9-BD1D-629952D7247A}"/>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27763"/>
          <a:stretch/>
        </p:blipFill>
        <p:spPr bwMode="auto">
          <a:xfrm>
            <a:off x="5191805" y="3581400"/>
            <a:ext cx="2645921" cy="1911341"/>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10" descr="Secretary vectors free download graphic art designs">
            <a:extLst>
              <a:ext uri="{FF2B5EF4-FFF2-40B4-BE49-F238E27FC236}">
                <a16:creationId xmlns:a16="http://schemas.microsoft.com/office/drawing/2014/main" id="{F99BD52C-EDAB-EE97-5DD3-9F5BEDC6B0B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PH"/>
          </a:p>
        </p:txBody>
      </p:sp>
      <p:pic>
        <p:nvPicPr>
          <p:cNvPr id="1036" name="Picture 12" descr="Secretary vectors free download graphic art designs">
            <a:extLst>
              <a:ext uri="{FF2B5EF4-FFF2-40B4-BE49-F238E27FC236}">
                <a16:creationId xmlns:a16="http://schemas.microsoft.com/office/drawing/2014/main" id="{25ED2960-9E1D-BC64-9FA1-5449216037D7}"/>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b="5287"/>
          <a:stretch/>
        </p:blipFill>
        <p:spPr bwMode="auto">
          <a:xfrm>
            <a:off x="7928125" y="3581400"/>
            <a:ext cx="1551391" cy="191134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FC5EEDE0-E141-E9AE-FDFA-123BE2326B0D}"/>
              </a:ext>
            </a:extLst>
          </p:cNvPr>
          <p:cNvSpPr txBox="1"/>
          <p:nvPr/>
        </p:nvSpPr>
        <p:spPr>
          <a:xfrm>
            <a:off x="148446" y="5402038"/>
            <a:ext cx="2608727" cy="646331"/>
          </a:xfrm>
          <a:prstGeom prst="rect">
            <a:avLst/>
          </a:prstGeom>
          <a:noFill/>
        </p:spPr>
        <p:txBody>
          <a:bodyPr wrap="none" rtlCol="0">
            <a:spAutoFit/>
          </a:bodyPr>
          <a:lstStyle/>
          <a:p>
            <a:pPr algn="ctr"/>
            <a:r>
              <a:rPr lang="en-PH" dirty="0"/>
              <a:t>School Head or </a:t>
            </a:r>
          </a:p>
          <a:p>
            <a:pPr algn="ctr"/>
            <a:r>
              <a:rPr lang="en-PH" dirty="0"/>
              <a:t>authorized representative</a:t>
            </a:r>
          </a:p>
        </p:txBody>
      </p:sp>
      <p:sp>
        <p:nvSpPr>
          <p:cNvPr id="14" name="TextBox 13">
            <a:extLst>
              <a:ext uri="{FF2B5EF4-FFF2-40B4-BE49-F238E27FC236}">
                <a16:creationId xmlns:a16="http://schemas.microsoft.com/office/drawing/2014/main" id="{EAFE7442-06FD-2C9F-80FF-4A134F5F67D2}"/>
              </a:ext>
            </a:extLst>
          </p:cNvPr>
          <p:cNvSpPr txBox="1"/>
          <p:nvPr/>
        </p:nvSpPr>
        <p:spPr>
          <a:xfrm>
            <a:off x="3053810" y="5471985"/>
            <a:ext cx="2193229" cy="646331"/>
          </a:xfrm>
          <a:prstGeom prst="rect">
            <a:avLst/>
          </a:prstGeom>
          <a:noFill/>
        </p:spPr>
        <p:txBody>
          <a:bodyPr wrap="none" rtlCol="0">
            <a:spAutoFit/>
          </a:bodyPr>
          <a:lstStyle/>
          <a:p>
            <a:pPr algn="ctr"/>
            <a:r>
              <a:rPr lang="en-PH" dirty="0"/>
              <a:t>Head of financial unit</a:t>
            </a:r>
          </a:p>
          <a:p>
            <a:pPr algn="ctr"/>
            <a:r>
              <a:rPr lang="en-PH" dirty="0"/>
              <a:t> or equivalent</a:t>
            </a:r>
          </a:p>
        </p:txBody>
      </p:sp>
      <p:sp>
        <p:nvSpPr>
          <p:cNvPr id="15" name="TextBox 14">
            <a:extLst>
              <a:ext uri="{FF2B5EF4-FFF2-40B4-BE49-F238E27FC236}">
                <a16:creationId xmlns:a16="http://schemas.microsoft.com/office/drawing/2014/main" id="{1CD770A1-D89C-150B-6EA1-E4F5CE614B95}"/>
              </a:ext>
            </a:extLst>
          </p:cNvPr>
          <p:cNvSpPr txBox="1"/>
          <p:nvPr/>
        </p:nvSpPr>
        <p:spPr>
          <a:xfrm>
            <a:off x="5533259" y="5457301"/>
            <a:ext cx="2214068" cy="646331"/>
          </a:xfrm>
          <a:prstGeom prst="rect">
            <a:avLst/>
          </a:prstGeom>
          <a:noFill/>
        </p:spPr>
        <p:txBody>
          <a:bodyPr wrap="none" rtlCol="0">
            <a:spAutoFit/>
          </a:bodyPr>
          <a:lstStyle/>
          <a:p>
            <a:pPr algn="ctr"/>
            <a:r>
              <a:rPr lang="en-PH" dirty="0"/>
              <a:t>Head of planning unit</a:t>
            </a:r>
          </a:p>
          <a:p>
            <a:pPr algn="ctr"/>
            <a:r>
              <a:rPr lang="en-PH" dirty="0"/>
              <a:t> or equivalent</a:t>
            </a:r>
          </a:p>
        </p:txBody>
      </p:sp>
      <p:sp>
        <p:nvSpPr>
          <p:cNvPr id="16" name="TextBox 15">
            <a:extLst>
              <a:ext uri="{FF2B5EF4-FFF2-40B4-BE49-F238E27FC236}">
                <a16:creationId xmlns:a16="http://schemas.microsoft.com/office/drawing/2014/main" id="{7D5D2C60-8048-FE13-1404-B658E4C3DA4B}"/>
              </a:ext>
            </a:extLst>
          </p:cNvPr>
          <p:cNvSpPr txBox="1"/>
          <p:nvPr/>
        </p:nvSpPr>
        <p:spPr>
          <a:xfrm>
            <a:off x="7747327" y="5492741"/>
            <a:ext cx="1829090" cy="646331"/>
          </a:xfrm>
          <a:prstGeom prst="rect">
            <a:avLst/>
          </a:prstGeom>
          <a:noFill/>
        </p:spPr>
        <p:txBody>
          <a:bodyPr wrap="none" rtlCol="0">
            <a:spAutoFit/>
          </a:bodyPr>
          <a:lstStyle/>
          <a:p>
            <a:pPr algn="ctr"/>
            <a:r>
              <a:rPr lang="en-PH" dirty="0"/>
              <a:t>In-charge of HRM</a:t>
            </a:r>
          </a:p>
          <a:p>
            <a:pPr algn="ctr"/>
            <a:r>
              <a:rPr lang="en-PH" dirty="0">
                <a:highlight>
                  <a:srgbClr val="FFFF00"/>
                </a:highlight>
              </a:rPr>
              <a:t>Secretariat</a:t>
            </a:r>
          </a:p>
        </p:txBody>
      </p:sp>
      <p:pic>
        <p:nvPicPr>
          <p:cNvPr id="1038" name="Picture 14" descr="Teacher Animation School Education Cartoon - Teacher Cartoon Png,  Transparent Png - kindpng">
            <a:extLst>
              <a:ext uri="{FF2B5EF4-FFF2-40B4-BE49-F238E27FC236}">
                <a16:creationId xmlns:a16="http://schemas.microsoft.com/office/drawing/2014/main" id="{1DA03C86-1B75-37F6-1AFF-989E7E01B00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86795" y="3572238"/>
            <a:ext cx="1938532" cy="1885064"/>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CA89E5DC-BD1C-3347-2087-E9D1499F1AB7}"/>
              </a:ext>
            </a:extLst>
          </p:cNvPr>
          <p:cNvSpPr txBox="1"/>
          <p:nvPr/>
        </p:nvSpPr>
        <p:spPr>
          <a:xfrm>
            <a:off x="9479516" y="5529289"/>
            <a:ext cx="3005823" cy="646331"/>
          </a:xfrm>
          <a:prstGeom prst="rect">
            <a:avLst/>
          </a:prstGeom>
          <a:noFill/>
        </p:spPr>
        <p:txBody>
          <a:bodyPr wrap="none" rtlCol="0">
            <a:spAutoFit/>
          </a:bodyPr>
          <a:lstStyle/>
          <a:p>
            <a:pPr algn="ctr"/>
            <a:r>
              <a:rPr lang="en-PH" dirty="0"/>
              <a:t>Representative from teaching </a:t>
            </a:r>
          </a:p>
          <a:p>
            <a:pPr algn="ctr"/>
            <a:r>
              <a:rPr lang="en-PH" dirty="0"/>
              <a:t>and non teaching</a:t>
            </a:r>
          </a:p>
        </p:txBody>
      </p:sp>
      <p:sp>
        <p:nvSpPr>
          <p:cNvPr id="5" name="TextBox 4">
            <a:extLst>
              <a:ext uri="{FF2B5EF4-FFF2-40B4-BE49-F238E27FC236}">
                <a16:creationId xmlns:a16="http://schemas.microsoft.com/office/drawing/2014/main" id="{59007104-B67D-5B90-2CDF-C90217B4A9B4}"/>
              </a:ext>
            </a:extLst>
          </p:cNvPr>
          <p:cNvSpPr txBox="1"/>
          <p:nvPr/>
        </p:nvSpPr>
        <p:spPr>
          <a:xfrm>
            <a:off x="161473" y="2662606"/>
            <a:ext cx="11353802" cy="954107"/>
          </a:xfrm>
          <a:prstGeom prst="rect">
            <a:avLst/>
          </a:prstGeom>
          <a:noFill/>
        </p:spPr>
        <p:txBody>
          <a:bodyPr wrap="square" rtlCol="0">
            <a:spAutoFit/>
          </a:bodyPr>
          <a:lstStyle/>
          <a:p>
            <a:pPr marL="0" indent="0">
              <a:buNone/>
            </a:pPr>
            <a:r>
              <a:rPr lang="en-PH" sz="2800" dirty="0"/>
              <a:t>responsible for the development, administration and evaluation of the awards and incentives system. </a:t>
            </a:r>
          </a:p>
        </p:txBody>
      </p:sp>
    </p:spTree>
    <p:extLst>
      <p:ext uri="{BB962C8B-B14F-4D97-AF65-F5344CB8AC3E}">
        <p14:creationId xmlns:p14="http://schemas.microsoft.com/office/powerpoint/2010/main" val="2535139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wipe(down)">
                                      <p:cBhvr>
                                        <p:cTn id="17" dur="500"/>
                                        <p:tgtEl>
                                          <p:spTgt spid="1026"/>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down)">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down)">
                                      <p:cBhvr>
                                        <p:cTn id="25" dur="500"/>
                                        <p:tgtEl>
                                          <p:spTgt spid="14"/>
                                        </p:tgtEl>
                                      </p:cBhvr>
                                    </p:animEffect>
                                  </p:childTnLst>
                                </p:cTn>
                              </p:par>
                              <p:par>
                                <p:cTn id="26" presetID="22" presetClass="entr" presetSubtype="4" fill="hold" nodeType="withEffect">
                                  <p:stCondLst>
                                    <p:cond delay="0"/>
                                  </p:stCondLst>
                                  <p:childTnLst>
                                    <p:set>
                                      <p:cBhvr>
                                        <p:cTn id="27" dur="1" fill="hold">
                                          <p:stCondLst>
                                            <p:cond delay="0"/>
                                          </p:stCondLst>
                                        </p:cTn>
                                        <p:tgtEl>
                                          <p:spTgt spid="1030"/>
                                        </p:tgtEl>
                                        <p:attrNameLst>
                                          <p:attrName>style.visibility</p:attrName>
                                        </p:attrNameLst>
                                      </p:cBhvr>
                                      <p:to>
                                        <p:strVal val="visible"/>
                                      </p:to>
                                    </p:set>
                                    <p:animEffect transition="in" filter="wipe(down)">
                                      <p:cBhvr>
                                        <p:cTn id="28" dur="500"/>
                                        <p:tgtEl>
                                          <p:spTgt spid="103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wipe(down)">
                                      <p:cBhvr>
                                        <p:cTn id="33" dur="500"/>
                                        <p:tgtEl>
                                          <p:spTgt spid="15"/>
                                        </p:tgtEl>
                                      </p:cBhvr>
                                    </p:animEffect>
                                  </p:childTnLst>
                                </p:cTn>
                              </p:par>
                              <p:par>
                                <p:cTn id="34" presetID="22" presetClass="entr" presetSubtype="4" fill="hold" nodeType="withEffect">
                                  <p:stCondLst>
                                    <p:cond delay="0"/>
                                  </p:stCondLst>
                                  <p:childTnLst>
                                    <p:set>
                                      <p:cBhvr>
                                        <p:cTn id="35" dur="1" fill="hold">
                                          <p:stCondLst>
                                            <p:cond delay="0"/>
                                          </p:stCondLst>
                                        </p:cTn>
                                        <p:tgtEl>
                                          <p:spTgt spid="1032"/>
                                        </p:tgtEl>
                                        <p:attrNameLst>
                                          <p:attrName>style.visibility</p:attrName>
                                        </p:attrNameLst>
                                      </p:cBhvr>
                                      <p:to>
                                        <p:strVal val="visible"/>
                                      </p:to>
                                    </p:set>
                                    <p:animEffect transition="in" filter="wipe(down)">
                                      <p:cBhvr>
                                        <p:cTn id="36" dur="500"/>
                                        <p:tgtEl>
                                          <p:spTgt spid="1032"/>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wipe(down)">
                                      <p:cBhvr>
                                        <p:cTn id="41" dur="500"/>
                                        <p:tgtEl>
                                          <p:spTgt spid="16"/>
                                        </p:tgtEl>
                                      </p:cBhvr>
                                    </p:animEffect>
                                  </p:childTnLst>
                                </p:cTn>
                              </p:par>
                              <p:par>
                                <p:cTn id="42" presetID="22" presetClass="entr" presetSubtype="4" fill="hold" nodeType="withEffect">
                                  <p:stCondLst>
                                    <p:cond delay="0"/>
                                  </p:stCondLst>
                                  <p:childTnLst>
                                    <p:set>
                                      <p:cBhvr>
                                        <p:cTn id="43" dur="1" fill="hold">
                                          <p:stCondLst>
                                            <p:cond delay="0"/>
                                          </p:stCondLst>
                                        </p:cTn>
                                        <p:tgtEl>
                                          <p:spTgt spid="1036"/>
                                        </p:tgtEl>
                                        <p:attrNameLst>
                                          <p:attrName>style.visibility</p:attrName>
                                        </p:attrNameLst>
                                      </p:cBhvr>
                                      <p:to>
                                        <p:strVal val="visible"/>
                                      </p:to>
                                    </p:set>
                                    <p:animEffect transition="in" filter="wipe(down)">
                                      <p:cBhvr>
                                        <p:cTn id="44" dur="500"/>
                                        <p:tgtEl>
                                          <p:spTgt spid="1036"/>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wipe(down)">
                                      <p:cBhvr>
                                        <p:cTn id="49" dur="500"/>
                                        <p:tgtEl>
                                          <p:spTgt spid="18"/>
                                        </p:tgtEl>
                                      </p:cBhvr>
                                    </p:animEffect>
                                  </p:childTnLst>
                                </p:cTn>
                              </p:par>
                              <p:par>
                                <p:cTn id="50" presetID="22" presetClass="entr" presetSubtype="4" fill="hold" nodeType="withEffect">
                                  <p:stCondLst>
                                    <p:cond delay="0"/>
                                  </p:stCondLst>
                                  <p:childTnLst>
                                    <p:set>
                                      <p:cBhvr>
                                        <p:cTn id="51" dur="1" fill="hold">
                                          <p:stCondLst>
                                            <p:cond delay="0"/>
                                          </p:stCondLst>
                                        </p:cTn>
                                        <p:tgtEl>
                                          <p:spTgt spid="1038"/>
                                        </p:tgtEl>
                                        <p:attrNameLst>
                                          <p:attrName>style.visibility</p:attrName>
                                        </p:attrNameLst>
                                      </p:cBhvr>
                                      <p:to>
                                        <p:strVal val="visible"/>
                                      </p:to>
                                    </p:set>
                                    <p:animEffect transition="in" filter="wipe(down)">
                                      <p:cBhvr>
                                        <p:cTn id="52" dur="500"/>
                                        <p:tgtEl>
                                          <p:spTgt spid="10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P spid="14" grpId="0"/>
      <p:bldP spid="15" grpId="0"/>
      <p:bldP spid="16" grpId="0"/>
      <p:bldP spid="18"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8C9-46BD-34E1-970C-B95A9F79255D}"/>
              </a:ext>
            </a:extLst>
          </p:cNvPr>
          <p:cNvSpPr>
            <a:spLocks noGrp="1"/>
          </p:cNvSpPr>
          <p:nvPr>
            <p:ph type="title"/>
          </p:nvPr>
        </p:nvSpPr>
        <p:spPr/>
        <p:txBody>
          <a:bodyPr/>
          <a:lstStyle/>
          <a:p>
            <a:r>
              <a:rPr lang="en-PH" dirty="0">
                <a:solidFill>
                  <a:srgbClr val="FFFF00"/>
                </a:solidFill>
              </a:rPr>
              <a:t>Pr</a:t>
            </a:r>
            <a:r>
              <a:rPr lang="en-PH" dirty="0"/>
              <a:t>ogram on </a:t>
            </a:r>
            <a:r>
              <a:rPr lang="en-PH" dirty="0">
                <a:solidFill>
                  <a:srgbClr val="FFFF00"/>
                </a:solidFill>
              </a:rPr>
              <a:t>A</a:t>
            </a:r>
            <a:r>
              <a:rPr lang="en-PH" dirty="0"/>
              <a:t>wards and </a:t>
            </a:r>
            <a:r>
              <a:rPr lang="en-PH" dirty="0">
                <a:solidFill>
                  <a:srgbClr val="FFFF00"/>
                </a:solidFill>
              </a:rPr>
              <a:t>I</a:t>
            </a:r>
            <a:r>
              <a:rPr lang="en-PH" dirty="0"/>
              <a:t>ncentives for </a:t>
            </a:r>
            <a:r>
              <a:rPr lang="en-PH" dirty="0">
                <a:solidFill>
                  <a:srgbClr val="FFFF00"/>
                </a:solidFill>
              </a:rPr>
              <a:t>S</a:t>
            </a:r>
            <a:r>
              <a:rPr lang="en-PH" dirty="0"/>
              <a:t>ervice </a:t>
            </a:r>
            <a:r>
              <a:rPr lang="en-PH" dirty="0">
                <a:solidFill>
                  <a:srgbClr val="FFFF00"/>
                </a:solidFill>
              </a:rPr>
              <a:t>E</a:t>
            </a:r>
            <a:r>
              <a:rPr lang="en-PH" dirty="0"/>
              <a:t>xcellence (PRAISE)</a:t>
            </a:r>
          </a:p>
        </p:txBody>
      </p:sp>
      <p:sp>
        <p:nvSpPr>
          <p:cNvPr id="3" name="Content Placeholder 2">
            <a:extLst>
              <a:ext uri="{FF2B5EF4-FFF2-40B4-BE49-F238E27FC236}">
                <a16:creationId xmlns:a16="http://schemas.microsoft.com/office/drawing/2014/main" id="{F279DC14-4C3E-164B-D9F1-BB0E49E707B2}"/>
              </a:ext>
            </a:extLst>
          </p:cNvPr>
          <p:cNvSpPr>
            <a:spLocks noGrp="1"/>
          </p:cNvSpPr>
          <p:nvPr>
            <p:ph idx="1"/>
          </p:nvPr>
        </p:nvSpPr>
        <p:spPr/>
        <p:txBody>
          <a:bodyPr>
            <a:normAutofit fontScale="92500"/>
          </a:bodyPr>
          <a:lstStyle/>
          <a:p>
            <a:pPr marL="0" indent="0" algn="just">
              <a:buNone/>
            </a:pPr>
            <a:r>
              <a:rPr lang="en-PH" dirty="0"/>
              <a:t>The committee shall meet periodically to perform the following task:</a:t>
            </a:r>
          </a:p>
          <a:p>
            <a:pPr marL="0" indent="0" algn="just">
              <a:buNone/>
            </a:pPr>
            <a:endParaRPr lang="en-PH" dirty="0"/>
          </a:p>
          <a:p>
            <a:pPr marL="514350" indent="-514350" algn="just">
              <a:buAutoNum type="arabicPeriod"/>
            </a:pPr>
            <a:r>
              <a:rPr lang="en-PH" dirty="0">
                <a:hlinkClick r:id="rId2" action="ppaction://hlinkfile"/>
              </a:rPr>
              <a:t>Establish a system </a:t>
            </a:r>
            <a:r>
              <a:rPr lang="en-PH" dirty="0"/>
              <a:t>of incentives and awards to recognize and motivate employees for their performance and conduct;</a:t>
            </a:r>
          </a:p>
          <a:p>
            <a:pPr marL="514350" indent="-514350" algn="just">
              <a:buAutoNum type="arabicPeriod"/>
            </a:pPr>
            <a:r>
              <a:rPr lang="en-PH" dirty="0"/>
              <a:t>Formulate, adopt and amend internal rules, polices and procedures to govern the conduct of its activities which shall include the guidelines in evaluating the nominees and the mechanisms for recognizing the awardees;</a:t>
            </a:r>
          </a:p>
          <a:p>
            <a:pPr marL="514350" indent="-514350" algn="just">
              <a:buAutoNum type="arabicPeriod"/>
            </a:pPr>
            <a:r>
              <a:rPr lang="en-PH" dirty="0"/>
              <a:t>Determine the forms of awards and incentives to be granted;</a:t>
            </a:r>
          </a:p>
          <a:p>
            <a:pPr marL="514350" indent="-514350" algn="just">
              <a:buAutoNum type="arabicPeriod"/>
            </a:pPr>
            <a:endParaRPr lang="en-PH" dirty="0"/>
          </a:p>
        </p:txBody>
      </p:sp>
      <p:sp>
        <p:nvSpPr>
          <p:cNvPr id="4" name="TextBox 3">
            <a:extLst>
              <a:ext uri="{FF2B5EF4-FFF2-40B4-BE49-F238E27FC236}">
                <a16:creationId xmlns:a16="http://schemas.microsoft.com/office/drawing/2014/main" id="{F03BBE49-21A7-45B1-090B-5E02689FF86D}"/>
              </a:ext>
            </a:extLst>
          </p:cNvPr>
          <p:cNvSpPr txBox="1"/>
          <p:nvPr/>
        </p:nvSpPr>
        <p:spPr>
          <a:xfrm>
            <a:off x="7781925" y="6181724"/>
            <a:ext cx="3638550" cy="657225"/>
          </a:xfrm>
          <a:prstGeom prst="rect">
            <a:avLst/>
          </a:prstGeom>
          <a:solidFill>
            <a:schemeClr val="bg1"/>
          </a:solidFill>
        </p:spPr>
        <p:txBody>
          <a:bodyPr wrap="square" rtlCol="0">
            <a:spAutoFit/>
          </a:bodyPr>
          <a:lstStyle/>
          <a:p>
            <a:endParaRPr lang="en-PH" dirty="0"/>
          </a:p>
        </p:txBody>
      </p:sp>
    </p:spTree>
    <p:extLst>
      <p:ext uri="{BB962C8B-B14F-4D97-AF65-F5344CB8AC3E}">
        <p14:creationId xmlns:p14="http://schemas.microsoft.com/office/powerpoint/2010/main" val="129523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A0ECD41-FDEB-4776-9682-6C55AF428B80}" vid="{334E9C85-F5EE-4E1B-911A-156BDF38C42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SDO 2020 Powerpoint Template</Template>
  <TotalTime>3228</TotalTime>
  <Words>1039</Words>
  <Application>Microsoft Office PowerPoint</Application>
  <PresentationFormat>Widescreen</PresentationFormat>
  <Paragraphs>139</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Black Bones Personal Use</vt:lpstr>
      <vt:lpstr>Bookman Old Style</vt:lpstr>
      <vt:lpstr>Calibri</vt:lpstr>
      <vt:lpstr>Calibri Light</vt:lpstr>
      <vt:lpstr>Lucida Handwriting</vt:lpstr>
      <vt:lpstr>Wingdings</vt:lpstr>
      <vt:lpstr>Office Theme</vt:lpstr>
      <vt:lpstr>REWARDS AND INCENTIVES PRINCIPLE: ACCOUNTABILITY &amp; CONTINUOUS IMPROVEMENT  GLYZA MAE VALIENTE Education Program Specialist II SGOD-Human Resource Development</vt:lpstr>
      <vt:lpstr>REWARDS AND INCENTIVES SYSTEM</vt:lpstr>
      <vt:lpstr>REWARDS AND INCENTIVES SYSTEM</vt:lpstr>
      <vt:lpstr>REWARDS AND INCENTIVES SYSTEM</vt:lpstr>
      <vt:lpstr>REWARDS AND INCENTIVES SYSTEM</vt:lpstr>
      <vt:lpstr>REWARDS AND INCENTIVES SYSTEM</vt:lpstr>
      <vt:lpstr>Program on Awards and Incentives for Service Excellence (PRAISE)</vt:lpstr>
      <vt:lpstr>DepEd PRAISE Committee</vt:lpstr>
      <vt:lpstr>Program on Awards and Incentives for Service Excellence (PRAISE)</vt:lpstr>
      <vt:lpstr>DEPED PRAISE</vt:lpstr>
      <vt:lpstr>DEPARTMENT LEVEL AWARD</vt:lpstr>
      <vt:lpstr>DEPARTMENT LEVEL AWARD</vt:lpstr>
      <vt:lpstr>DEPARTMENT LEVEL AWARD</vt:lpstr>
      <vt:lpstr>FORMS OF AWARDS AND INCENTIVES</vt:lpstr>
      <vt:lpstr>FORMS OF AWARDS AND INCENTIVES</vt:lpstr>
      <vt:lpstr>FORMS OF AWARDS AND INCENTIVES</vt:lpstr>
      <vt:lpstr>PROCESS FLOW</vt:lpstr>
      <vt:lpstr>PROCESS FLOW</vt:lpstr>
      <vt:lpstr>PROCESS FLOW</vt:lpstr>
      <vt:lpstr>PROCESS FLOW</vt:lpstr>
      <vt:lpstr>PROCESS FLOW</vt:lpstr>
      <vt:lpstr>PROCESS FLOW</vt:lpstr>
      <vt:lpstr>DEPED PRAISE</vt:lpstr>
      <vt:lpstr>Reference:</vt:lpstr>
      <vt:lpstr>Diyos mamahes!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Here</dc:title>
  <dc:creator>Jonas Carlo Trillana</dc:creator>
  <cp:lastModifiedBy>Glyza Mae Valiente</cp:lastModifiedBy>
  <cp:revision>32</cp:revision>
  <dcterms:created xsi:type="dcterms:W3CDTF">2020-09-02T06:54:57Z</dcterms:created>
  <dcterms:modified xsi:type="dcterms:W3CDTF">2022-08-04T07:54:04Z</dcterms:modified>
</cp:coreProperties>
</file>